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diagrams/drawing3.xml" ContentType="application/vnd.ms-office.drawingml.diagramDrawing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33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diagrams/layout3.xml" ContentType="application/vnd.openxmlformats-officedocument.drawingml.diagram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diagrams/drawing1.xml" ContentType="application/vnd.ms-office.drawingml.diagramDrawing+xml"/>
  <Override PartName="/ppt/slideMasters/slideMaster18.xml" ContentType="application/vnd.openxmlformats-officedocument.presentationml.slideMaster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diagrams/data3.xml" ContentType="application/vnd.openxmlformats-officedocument.drawingml.diagramData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10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4005" r:id="rId2"/>
    <p:sldMasterId id="2147484057" r:id="rId3"/>
    <p:sldMasterId id="2147484070" r:id="rId4"/>
    <p:sldMasterId id="2147484082" r:id="rId5"/>
    <p:sldMasterId id="2147484094" r:id="rId6"/>
    <p:sldMasterId id="2147484118" r:id="rId7"/>
    <p:sldMasterId id="2147484130" r:id="rId8"/>
    <p:sldMasterId id="2147484142" r:id="rId9"/>
    <p:sldMasterId id="2147484155" r:id="rId10"/>
    <p:sldMasterId id="2147484271" r:id="rId11"/>
    <p:sldMasterId id="2147487717" r:id="rId12"/>
    <p:sldMasterId id="2147487730" r:id="rId13"/>
    <p:sldMasterId id="2147487756" r:id="rId14"/>
    <p:sldMasterId id="2147487769" r:id="rId15"/>
    <p:sldMasterId id="2147487782" r:id="rId16"/>
    <p:sldMasterId id="2147487795" r:id="rId17"/>
    <p:sldMasterId id="2147487808" r:id="rId18"/>
    <p:sldMasterId id="2147488038" r:id="rId19"/>
  </p:sldMasterIdLst>
  <p:notesMasterIdLst>
    <p:notesMasterId r:id="rId55"/>
  </p:notesMasterIdLst>
  <p:sldIdLst>
    <p:sldId id="332" r:id="rId20"/>
    <p:sldId id="377" r:id="rId21"/>
    <p:sldId id="378" r:id="rId22"/>
    <p:sldId id="408" r:id="rId23"/>
    <p:sldId id="379" r:id="rId24"/>
    <p:sldId id="380" r:id="rId25"/>
    <p:sldId id="382" r:id="rId26"/>
    <p:sldId id="383" r:id="rId27"/>
    <p:sldId id="333" r:id="rId28"/>
    <p:sldId id="335" r:id="rId29"/>
    <p:sldId id="328" r:id="rId30"/>
    <p:sldId id="329" r:id="rId31"/>
    <p:sldId id="330" r:id="rId32"/>
    <p:sldId id="367" r:id="rId33"/>
    <p:sldId id="405" r:id="rId34"/>
    <p:sldId id="368" r:id="rId35"/>
    <p:sldId id="298" r:id="rId36"/>
    <p:sldId id="300" r:id="rId37"/>
    <p:sldId id="301" r:id="rId38"/>
    <p:sldId id="303" r:id="rId39"/>
    <p:sldId id="355" r:id="rId40"/>
    <p:sldId id="305" r:id="rId41"/>
    <p:sldId id="356" r:id="rId42"/>
    <p:sldId id="357" r:id="rId43"/>
    <p:sldId id="358" r:id="rId44"/>
    <p:sldId id="369" r:id="rId45"/>
    <p:sldId id="359" r:id="rId46"/>
    <p:sldId id="370" r:id="rId47"/>
    <p:sldId id="384" r:id="rId48"/>
    <p:sldId id="385" r:id="rId49"/>
    <p:sldId id="406" r:id="rId50"/>
    <p:sldId id="386" r:id="rId51"/>
    <p:sldId id="323" r:id="rId52"/>
    <p:sldId id="327" r:id="rId53"/>
    <p:sldId id="348" r:id="rId5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1E"/>
    <a:srgbClr val="FF9933"/>
    <a:srgbClr val="003399"/>
    <a:srgbClr val="CC0066"/>
    <a:srgbClr val="000066"/>
    <a:srgbClr val="FF3399"/>
    <a:srgbClr val="000000"/>
    <a:srgbClr val="FF99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2" autoAdjust="0"/>
    <p:restoredTop sz="86418" autoAdjust="0"/>
  </p:normalViewPr>
  <p:slideViewPr>
    <p:cSldViewPr>
      <p:cViewPr varScale="1">
        <p:scale>
          <a:sx n="57" d="100"/>
          <a:sy n="57" d="100"/>
        </p:scale>
        <p:origin x="-720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9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5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7.xml"/><Relationship Id="rId39" Type="http://schemas.openxmlformats.org/officeDocument/2006/relationships/slide" Target="slides/slide20.xml"/><Relationship Id="rId21" Type="http://schemas.openxmlformats.org/officeDocument/2006/relationships/slide" Target="slides/slide2.xml"/><Relationship Id="rId34" Type="http://schemas.openxmlformats.org/officeDocument/2006/relationships/slide" Target="slides/slide15.xml"/><Relationship Id="rId42" Type="http://schemas.openxmlformats.org/officeDocument/2006/relationships/slide" Target="slides/slide23.xml"/><Relationship Id="rId47" Type="http://schemas.openxmlformats.org/officeDocument/2006/relationships/slide" Target="slides/slide28.xml"/><Relationship Id="rId50" Type="http://schemas.openxmlformats.org/officeDocument/2006/relationships/slide" Target="slides/slide31.xml"/><Relationship Id="rId55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6.xml"/><Relationship Id="rId33" Type="http://schemas.openxmlformats.org/officeDocument/2006/relationships/slide" Target="slides/slide14.xml"/><Relationship Id="rId38" Type="http://schemas.openxmlformats.org/officeDocument/2006/relationships/slide" Target="slides/slide19.xml"/><Relationship Id="rId46" Type="http://schemas.openxmlformats.org/officeDocument/2006/relationships/slide" Target="slides/slide27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1.xml"/><Relationship Id="rId29" Type="http://schemas.openxmlformats.org/officeDocument/2006/relationships/slide" Target="slides/slide10.xml"/><Relationship Id="rId41" Type="http://schemas.openxmlformats.org/officeDocument/2006/relationships/slide" Target="slides/slide22.xml"/><Relationship Id="rId54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5.xml"/><Relationship Id="rId32" Type="http://schemas.openxmlformats.org/officeDocument/2006/relationships/slide" Target="slides/slide13.xml"/><Relationship Id="rId37" Type="http://schemas.openxmlformats.org/officeDocument/2006/relationships/slide" Target="slides/slide18.xml"/><Relationship Id="rId40" Type="http://schemas.openxmlformats.org/officeDocument/2006/relationships/slide" Target="slides/slide21.xml"/><Relationship Id="rId45" Type="http://schemas.openxmlformats.org/officeDocument/2006/relationships/slide" Target="slides/slide26.xml"/><Relationship Id="rId53" Type="http://schemas.openxmlformats.org/officeDocument/2006/relationships/slide" Target="slides/slide34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4.xml"/><Relationship Id="rId28" Type="http://schemas.openxmlformats.org/officeDocument/2006/relationships/slide" Target="slides/slide9.xml"/><Relationship Id="rId36" Type="http://schemas.openxmlformats.org/officeDocument/2006/relationships/slide" Target="slides/slide17.xml"/><Relationship Id="rId49" Type="http://schemas.openxmlformats.org/officeDocument/2006/relationships/slide" Target="slides/slide30.xml"/><Relationship Id="rId57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2.xml"/><Relationship Id="rId44" Type="http://schemas.openxmlformats.org/officeDocument/2006/relationships/slide" Target="slides/slide25.xml"/><Relationship Id="rId52" Type="http://schemas.openxmlformats.org/officeDocument/2006/relationships/slide" Target="slides/slide3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3.xml"/><Relationship Id="rId27" Type="http://schemas.openxmlformats.org/officeDocument/2006/relationships/slide" Target="slides/slide8.xml"/><Relationship Id="rId30" Type="http://schemas.openxmlformats.org/officeDocument/2006/relationships/slide" Target="slides/slide11.xml"/><Relationship Id="rId35" Type="http://schemas.openxmlformats.org/officeDocument/2006/relationships/slide" Target="slides/slide16.xml"/><Relationship Id="rId43" Type="http://schemas.openxmlformats.org/officeDocument/2006/relationships/slide" Target="slides/slide24.xml"/><Relationship Id="rId48" Type="http://schemas.openxmlformats.org/officeDocument/2006/relationships/slide" Target="slides/slide29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2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19E9E9-3AED-43B2-8715-9D4C347A5301}" type="doc">
      <dgm:prSet loTypeId="urn:microsoft.com/office/officeart/2005/8/layout/hierarchy4" loCatId="relationship" qsTypeId="urn:microsoft.com/office/officeart/2005/8/quickstyle/3d3" qsCatId="3D" csTypeId="urn:microsoft.com/office/officeart/2005/8/colors/accent5_4" csCatId="accent5" phldr="1"/>
      <dgm:spPr/>
      <dgm:t>
        <a:bodyPr/>
        <a:lstStyle/>
        <a:p>
          <a:endParaRPr lang="ru-RU"/>
        </a:p>
      </dgm:t>
    </dgm:pt>
    <dgm:pt modelId="{80E26A6C-90D9-43F3-87A9-2E938637893C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Чаще подвержены суициду :</a:t>
          </a:r>
          <a:endParaRPr lang="ru-RU" sz="36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9DAC3A-9E49-420A-B229-FDD82A0397CE}" type="parTrans" cxnId="{1D4783A2-1A59-4DE5-B480-8967DEFF6102}">
      <dgm:prSet/>
      <dgm:spPr/>
      <dgm:t>
        <a:bodyPr/>
        <a:lstStyle/>
        <a:p>
          <a:endParaRPr lang="ru-RU"/>
        </a:p>
      </dgm:t>
    </dgm:pt>
    <dgm:pt modelId="{216C71A6-A835-401E-9919-ACBBB69EB6C3}" type="sibTrans" cxnId="{1D4783A2-1A59-4DE5-B480-8967DEFF6102}">
      <dgm:prSet/>
      <dgm:spPr/>
      <dgm:t>
        <a:bodyPr/>
        <a:lstStyle/>
        <a:p>
          <a:endParaRPr lang="ru-RU"/>
        </a:p>
      </dgm:t>
    </dgm:pt>
    <dgm:pt modelId="{63D043D7-2AE1-4DEF-8957-32F643652548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девочки – подростки, имеющие межличностные любовные конфликты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9288C5A7-DFCA-49ED-8263-36E537226F8A}" type="parTrans" cxnId="{B264A056-B15F-427A-A938-EDC160E97FB1}">
      <dgm:prSet/>
      <dgm:spPr/>
      <dgm:t>
        <a:bodyPr/>
        <a:lstStyle/>
        <a:p>
          <a:endParaRPr lang="ru-RU"/>
        </a:p>
      </dgm:t>
    </dgm:pt>
    <dgm:pt modelId="{1CD4F774-1CC3-4E47-A9EA-D8DEA61DD79D}" type="sibTrans" cxnId="{B264A056-B15F-427A-A938-EDC160E97FB1}">
      <dgm:prSet/>
      <dgm:spPr/>
      <dgm:t>
        <a:bodyPr/>
        <a:lstStyle/>
        <a:p>
          <a:endParaRPr lang="ru-RU"/>
        </a:p>
      </dgm:t>
    </dgm:pt>
    <dgm:pt modelId="{07BE337E-3955-4598-B34A-4AAC7DC1B5FA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подростки с повышенной тревожностью, зацикленные на негативных эмоциях, с пониженным фоном настроения, т.е. депрессивные подростки 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C625B6C-296E-4D0D-B8BE-3A87502DA8F8}" type="parTrans" cxnId="{75ABDF41-9463-40F4-9B7D-926EA9ADB4EE}">
      <dgm:prSet/>
      <dgm:spPr/>
      <dgm:t>
        <a:bodyPr/>
        <a:lstStyle/>
        <a:p>
          <a:endParaRPr lang="ru-RU"/>
        </a:p>
      </dgm:t>
    </dgm:pt>
    <dgm:pt modelId="{2B5B1171-51F4-465F-AB07-22057ECBF45D}" type="sibTrans" cxnId="{75ABDF41-9463-40F4-9B7D-926EA9ADB4EE}">
      <dgm:prSet/>
      <dgm:spPr/>
      <dgm:t>
        <a:bodyPr/>
        <a:lstStyle/>
        <a:p>
          <a:endParaRPr lang="ru-RU"/>
        </a:p>
      </dgm:t>
    </dgm:pt>
    <dgm:pt modelId="{5D8DCF4E-ED88-49F9-B6C8-1DDCCAEEB1F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подростки, </a:t>
          </a:r>
        </a:p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которые по тем или иным причинам считают себя виновными в проблемах близких людей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C6248179-E786-4AFC-B719-6856D41607C0}" type="parTrans" cxnId="{23253154-7A94-4D8F-A859-30BD814F4AD1}">
      <dgm:prSet/>
      <dgm:spPr/>
      <dgm:t>
        <a:bodyPr/>
        <a:lstStyle/>
        <a:p>
          <a:endParaRPr lang="ru-RU"/>
        </a:p>
      </dgm:t>
    </dgm:pt>
    <dgm:pt modelId="{56299229-3E56-46F5-B8B0-63AE45F87F13}" type="sibTrans" cxnId="{23253154-7A94-4D8F-A859-30BD814F4AD1}">
      <dgm:prSet/>
      <dgm:spPr/>
      <dgm:t>
        <a:bodyPr/>
        <a:lstStyle/>
        <a:p>
          <a:endParaRPr lang="ru-RU"/>
        </a:p>
      </dgm:t>
    </dgm:pt>
    <dgm:pt modelId="{20739510-3A18-438B-9306-01C78489E29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подростки посещающие различные секты, злоупотребляющие алкоголем и наркотиками 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FF2BF8A-55D9-4A67-ADE1-7A2A58930ED5}" type="parTrans" cxnId="{1F5BBCB1-759F-4CC8-A915-94CEBCB95BCF}">
      <dgm:prSet/>
      <dgm:spPr/>
      <dgm:t>
        <a:bodyPr/>
        <a:lstStyle/>
        <a:p>
          <a:endParaRPr lang="ru-RU"/>
        </a:p>
      </dgm:t>
    </dgm:pt>
    <dgm:pt modelId="{BA7CDCBE-C0AD-4326-B162-DAE1DA89892D}" type="sibTrans" cxnId="{1F5BBCB1-759F-4CC8-A915-94CEBCB95BCF}">
      <dgm:prSet/>
      <dgm:spPr/>
      <dgm:t>
        <a:bodyPr/>
        <a:lstStyle/>
        <a:p>
          <a:endParaRPr lang="ru-RU"/>
        </a:p>
      </dgm:t>
    </dgm:pt>
    <dgm:pt modelId="{5C37FE51-D76E-486C-9EDB-5C11EF590DA2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подростки, </a:t>
          </a:r>
        </a:p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которые либо совершали суицидальную попытку, либо были </a:t>
          </a:r>
          <a:br>
            <a:rPr lang="ru-RU" b="1" dirty="0" smtClean="0">
              <a:latin typeface="Times New Roman" pitchFamily="18" charset="0"/>
              <a:cs typeface="Times New Roman" pitchFamily="18" charset="0"/>
            </a:rPr>
          </a:br>
          <a:r>
            <a:rPr lang="ru-RU" b="1" dirty="0" smtClean="0">
              <a:latin typeface="Times New Roman" pitchFamily="18" charset="0"/>
              <a:cs typeface="Times New Roman" pitchFamily="18" charset="0"/>
            </a:rPr>
            <a:t>свидетелями того, как совершил суицид кто-то из членов семьи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3C80246-9A59-4A45-9775-40B16A7079E4}" type="parTrans" cxnId="{777401D6-A4BE-4735-B832-F441274AF834}">
      <dgm:prSet/>
      <dgm:spPr/>
      <dgm:t>
        <a:bodyPr/>
        <a:lstStyle/>
        <a:p>
          <a:endParaRPr lang="ru-RU"/>
        </a:p>
      </dgm:t>
    </dgm:pt>
    <dgm:pt modelId="{72D72687-E3C9-4AE7-95B5-AA73C87D2B22}" type="sibTrans" cxnId="{777401D6-A4BE-4735-B832-F441274AF834}">
      <dgm:prSet/>
      <dgm:spPr/>
      <dgm:t>
        <a:bodyPr/>
        <a:lstStyle/>
        <a:p>
          <a:endParaRPr lang="ru-RU"/>
        </a:p>
      </dgm:t>
    </dgm:pt>
    <dgm:pt modelId="{B566BC8A-D3B0-4699-BE4E-1BA938E0213D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одаренные подростки</a:t>
          </a:r>
          <a:r>
            <a:rPr lang="ru-RU" sz="1400" b="1" dirty="0" smtClean="0"/>
            <a:t> </a:t>
          </a:r>
          <a:endParaRPr lang="ru-RU" sz="1400" b="1" dirty="0"/>
        </a:p>
      </dgm:t>
    </dgm:pt>
    <dgm:pt modelId="{1BD35FFE-AAFE-4CD6-B1E8-87A02F15DE48}" type="parTrans" cxnId="{EA4727B4-BBF5-4606-A5F8-C313C9F59448}">
      <dgm:prSet/>
      <dgm:spPr/>
      <dgm:t>
        <a:bodyPr/>
        <a:lstStyle/>
        <a:p>
          <a:endParaRPr lang="ru-RU"/>
        </a:p>
      </dgm:t>
    </dgm:pt>
    <dgm:pt modelId="{C3C1F80C-096E-4046-BA0E-195384B86D4B}" type="sibTrans" cxnId="{EA4727B4-BBF5-4606-A5F8-C313C9F59448}">
      <dgm:prSet/>
      <dgm:spPr/>
      <dgm:t>
        <a:bodyPr/>
        <a:lstStyle/>
        <a:p>
          <a:endParaRPr lang="ru-RU"/>
        </a:p>
      </dgm:t>
    </dgm:pt>
    <dgm:pt modelId="{F33F99A6-94C3-48D7-A4F6-6D8399C7431F}">
      <dgm:prSet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подростки</a:t>
          </a:r>
        </a:p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с плохой успеваемостью в школе</a:t>
          </a:r>
          <a:r>
            <a:rPr lang="ru-RU" sz="900" dirty="0" smtClean="0">
              <a:latin typeface="Times New Roman" pitchFamily="18" charset="0"/>
              <a:cs typeface="Times New Roman" pitchFamily="18" charset="0"/>
            </a:rPr>
            <a:t> </a:t>
          </a:r>
          <a:endParaRPr lang="ru-RU" sz="900" dirty="0">
            <a:latin typeface="Times New Roman" pitchFamily="18" charset="0"/>
            <a:cs typeface="Times New Roman" pitchFamily="18" charset="0"/>
          </a:endParaRPr>
        </a:p>
      </dgm:t>
    </dgm:pt>
    <dgm:pt modelId="{F3F6203E-8ECB-4D84-ACDA-F1349D0075FA}" type="parTrans" cxnId="{76B38E6F-1C67-4773-BF0C-34ED9F4C2903}">
      <dgm:prSet/>
      <dgm:spPr/>
      <dgm:t>
        <a:bodyPr/>
        <a:lstStyle/>
        <a:p>
          <a:endParaRPr lang="ru-RU"/>
        </a:p>
      </dgm:t>
    </dgm:pt>
    <dgm:pt modelId="{936E1BE9-8947-4916-9A21-5DB9F9F2EF0F}" type="sibTrans" cxnId="{76B38E6F-1C67-4773-BF0C-34ED9F4C2903}">
      <dgm:prSet/>
      <dgm:spPr/>
      <dgm:t>
        <a:bodyPr/>
        <a:lstStyle/>
        <a:p>
          <a:endParaRPr lang="ru-RU"/>
        </a:p>
      </dgm:t>
    </dgm:pt>
    <dgm:pt modelId="{EF339482-FDC0-40D5-9E93-35F0943CEBF1}">
      <dgm:prSet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подростки –  </a:t>
          </a:r>
        </a:p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жертвы насилия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496BA5F0-F1B3-4AA0-8E61-65F84D61F452}" type="parTrans" cxnId="{216ED02E-0C8E-4D23-B068-3167FFCB5947}">
      <dgm:prSet/>
      <dgm:spPr/>
      <dgm:t>
        <a:bodyPr/>
        <a:lstStyle/>
        <a:p>
          <a:endParaRPr lang="ru-RU"/>
        </a:p>
      </dgm:t>
    </dgm:pt>
    <dgm:pt modelId="{F370C872-2630-4591-AF5A-370CC5F1CCD1}" type="sibTrans" cxnId="{216ED02E-0C8E-4D23-B068-3167FFCB5947}">
      <dgm:prSet/>
      <dgm:spPr/>
      <dgm:t>
        <a:bodyPr/>
        <a:lstStyle/>
        <a:p>
          <a:endParaRPr lang="ru-RU"/>
        </a:p>
      </dgm:t>
    </dgm:pt>
    <dgm:pt modelId="{197E73B6-5DDD-4467-8D78-FAFB3971AECE}" type="pres">
      <dgm:prSet presAssocID="{F819E9E9-3AED-43B2-8715-9D4C347A530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AA14F5E-9BE2-4F34-8758-27AB49B0CC98}" type="pres">
      <dgm:prSet presAssocID="{80E26A6C-90D9-43F3-87A9-2E938637893C}" presName="vertOne" presStyleCnt="0"/>
      <dgm:spPr/>
    </dgm:pt>
    <dgm:pt modelId="{1723B795-561D-448F-91FA-F49EF1CB9F12}" type="pres">
      <dgm:prSet presAssocID="{80E26A6C-90D9-43F3-87A9-2E938637893C}" presName="txOne" presStyleLbl="node0" presStyleIdx="0" presStyleCnt="1" custLinFactNeighborX="851" custLinFactNeighborY="-25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25F374-C3C5-44DE-8FC7-0C60C11DBA10}" type="pres">
      <dgm:prSet presAssocID="{80E26A6C-90D9-43F3-87A9-2E938637893C}" presName="parTransOne" presStyleCnt="0"/>
      <dgm:spPr/>
    </dgm:pt>
    <dgm:pt modelId="{E7217C26-6E97-4943-9910-3D476180BF90}" type="pres">
      <dgm:prSet presAssocID="{80E26A6C-90D9-43F3-87A9-2E938637893C}" presName="horzOne" presStyleCnt="0"/>
      <dgm:spPr/>
    </dgm:pt>
    <dgm:pt modelId="{4D49E988-B97C-488B-849E-BB9B2AC3075D}" type="pres">
      <dgm:prSet presAssocID="{63D043D7-2AE1-4DEF-8957-32F643652548}" presName="vertTwo" presStyleCnt="0"/>
      <dgm:spPr/>
    </dgm:pt>
    <dgm:pt modelId="{C340767C-8C62-47B4-B416-61D931958A05}" type="pres">
      <dgm:prSet presAssocID="{63D043D7-2AE1-4DEF-8957-32F643652548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404B9B1-536C-45E0-AFDF-A3279E7AC335}" type="pres">
      <dgm:prSet presAssocID="{63D043D7-2AE1-4DEF-8957-32F643652548}" presName="parTransTwo" presStyleCnt="0"/>
      <dgm:spPr/>
    </dgm:pt>
    <dgm:pt modelId="{02A645C6-A532-4360-B8B0-DF0EF41FB26D}" type="pres">
      <dgm:prSet presAssocID="{63D043D7-2AE1-4DEF-8957-32F643652548}" presName="horzTwo" presStyleCnt="0"/>
      <dgm:spPr/>
    </dgm:pt>
    <dgm:pt modelId="{06828D64-C489-4D54-AD23-F2C0CD38153E}" type="pres">
      <dgm:prSet presAssocID="{07BE337E-3955-4598-B34A-4AAC7DC1B5FA}" presName="vertThree" presStyleCnt="0"/>
      <dgm:spPr/>
    </dgm:pt>
    <dgm:pt modelId="{7FF794CF-570C-4D9F-AB4C-1BBA47AABB55}" type="pres">
      <dgm:prSet presAssocID="{07BE337E-3955-4598-B34A-4AAC7DC1B5FA}" presName="txThre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E7E17C-A274-4D42-8A49-7F14E463E90C}" type="pres">
      <dgm:prSet presAssocID="{07BE337E-3955-4598-B34A-4AAC7DC1B5FA}" presName="horzThree" presStyleCnt="0"/>
      <dgm:spPr/>
    </dgm:pt>
    <dgm:pt modelId="{1F472A8F-F4BC-42B1-8068-4CB43EFEC24E}" type="pres">
      <dgm:prSet presAssocID="{2B5B1171-51F4-465F-AB07-22057ECBF45D}" presName="sibSpaceThree" presStyleCnt="0"/>
      <dgm:spPr/>
    </dgm:pt>
    <dgm:pt modelId="{3DC808E8-B7B4-49A1-95AA-06C77CF07FE4}" type="pres">
      <dgm:prSet presAssocID="{5D8DCF4E-ED88-49F9-B6C8-1DDCCAEEB1FF}" presName="vertThree" presStyleCnt="0"/>
      <dgm:spPr/>
    </dgm:pt>
    <dgm:pt modelId="{DCAED26E-0749-41C6-8259-98F8ECD611A5}" type="pres">
      <dgm:prSet presAssocID="{5D8DCF4E-ED88-49F9-B6C8-1DDCCAEEB1FF}" presName="txThre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537641-6A74-448D-967B-75CD03103370}" type="pres">
      <dgm:prSet presAssocID="{5D8DCF4E-ED88-49F9-B6C8-1DDCCAEEB1FF}" presName="horzThree" presStyleCnt="0"/>
      <dgm:spPr/>
    </dgm:pt>
    <dgm:pt modelId="{EB1A9F9B-8E0E-4343-9AC1-3C4B789CA046}" type="pres">
      <dgm:prSet presAssocID="{1CD4F774-1CC3-4E47-A9EA-D8DEA61DD79D}" presName="sibSpaceTwo" presStyleCnt="0"/>
      <dgm:spPr/>
    </dgm:pt>
    <dgm:pt modelId="{F289B440-19BE-425E-8A01-AE8257C8E977}" type="pres">
      <dgm:prSet presAssocID="{20739510-3A18-438B-9306-01C78489E296}" presName="vertTwo" presStyleCnt="0"/>
      <dgm:spPr/>
    </dgm:pt>
    <dgm:pt modelId="{6F1A1A33-6F25-4C56-9019-4C15777DE0D4}" type="pres">
      <dgm:prSet presAssocID="{20739510-3A18-438B-9306-01C78489E296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F546EE-54CA-4DC6-BD28-980F7B8142BF}" type="pres">
      <dgm:prSet presAssocID="{20739510-3A18-438B-9306-01C78489E296}" presName="parTransTwo" presStyleCnt="0"/>
      <dgm:spPr/>
    </dgm:pt>
    <dgm:pt modelId="{7E0BA7C1-DDC8-443A-A9ED-F5B3AE467FCD}" type="pres">
      <dgm:prSet presAssocID="{20739510-3A18-438B-9306-01C78489E296}" presName="horzTwo" presStyleCnt="0"/>
      <dgm:spPr/>
    </dgm:pt>
    <dgm:pt modelId="{4AC5FC79-66E3-415C-814C-566272308397}" type="pres">
      <dgm:prSet presAssocID="{5C37FE51-D76E-486C-9EDB-5C11EF590DA2}" presName="vertThree" presStyleCnt="0"/>
      <dgm:spPr/>
    </dgm:pt>
    <dgm:pt modelId="{221BF536-D20B-44AC-97B3-707772BB724C}" type="pres">
      <dgm:prSet presAssocID="{5C37FE51-D76E-486C-9EDB-5C11EF590DA2}" presName="txThre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E1B65E-573C-4E99-AE74-90FA364AFA97}" type="pres">
      <dgm:prSet presAssocID="{5C37FE51-D76E-486C-9EDB-5C11EF590DA2}" presName="horzThree" presStyleCnt="0"/>
      <dgm:spPr/>
    </dgm:pt>
    <dgm:pt modelId="{1E5BAA73-5AE6-46EE-A328-35135226C8AD}" type="pres">
      <dgm:prSet presAssocID="{72D72687-E3C9-4AE7-95B5-AA73C87D2B22}" presName="sibSpaceThree" presStyleCnt="0"/>
      <dgm:spPr/>
    </dgm:pt>
    <dgm:pt modelId="{94556E5E-566A-4B62-A28C-7D7B294C9CAD}" type="pres">
      <dgm:prSet presAssocID="{B566BC8A-D3B0-4699-BE4E-1BA938E0213D}" presName="vertThree" presStyleCnt="0"/>
      <dgm:spPr/>
    </dgm:pt>
    <dgm:pt modelId="{66CA3162-C62A-4731-8AEA-2A2E80F3077C}" type="pres">
      <dgm:prSet presAssocID="{B566BC8A-D3B0-4699-BE4E-1BA938E0213D}" presName="txThree" presStyleLbl="node3" presStyleIdx="3" presStyleCnt="6" custLinFactNeighborX="41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66FA9C-F64B-48C8-B73F-A185EFC5DDDF}" type="pres">
      <dgm:prSet presAssocID="{B566BC8A-D3B0-4699-BE4E-1BA938E0213D}" presName="horzThree" presStyleCnt="0"/>
      <dgm:spPr/>
    </dgm:pt>
    <dgm:pt modelId="{CA21553A-8270-490A-903E-91CB10444C61}" type="pres">
      <dgm:prSet presAssocID="{C3C1F80C-096E-4046-BA0E-195384B86D4B}" presName="sibSpaceThree" presStyleCnt="0"/>
      <dgm:spPr/>
    </dgm:pt>
    <dgm:pt modelId="{579DD2FF-D73C-4465-B3AD-F5E76F39F902}" type="pres">
      <dgm:prSet presAssocID="{F33F99A6-94C3-48D7-A4F6-6D8399C7431F}" presName="vertThree" presStyleCnt="0"/>
      <dgm:spPr/>
    </dgm:pt>
    <dgm:pt modelId="{3515E9A2-DD95-4231-97E3-BFEC9FA491C4}" type="pres">
      <dgm:prSet presAssocID="{F33F99A6-94C3-48D7-A4F6-6D8399C7431F}" presName="txThree" presStyleLbl="node3" presStyleIdx="4" presStyleCnt="6" custLinFactNeighborX="4809" custLinFactNeighborY="11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C2317E-6B12-440F-8062-A861F4C25EFC}" type="pres">
      <dgm:prSet presAssocID="{F33F99A6-94C3-48D7-A4F6-6D8399C7431F}" presName="horzThree" presStyleCnt="0"/>
      <dgm:spPr/>
    </dgm:pt>
    <dgm:pt modelId="{9E110AA1-977A-449E-88C5-54FB626FEACE}" type="pres">
      <dgm:prSet presAssocID="{936E1BE9-8947-4916-9A21-5DB9F9F2EF0F}" presName="sibSpaceThree" presStyleCnt="0"/>
      <dgm:spPr/>
    </dgm:pt>
    <dgm:pt modelId="{897E503D-5E95-41F4-A440-02AB845C0ED7}" type="pres">
      <dgm:prSet presAssocID="{EF339482-FDC0-40D5-9E93-35F0943CEBF1}" presName="vertThree" presStyleCnt="0"/>
      <dgm:spPr/>
    </dgm:pt>
    <dgm:pt modelId="{D9F87936-69EF-4DA1-9A41-25E42FAEFE5C}" type="pres">
      <dgm:prSet presAssocID="{EF339482-FDC0-40D5-9E93-35F0943CEBF1}" presName="txThree" presStyleLbl="node3" presStyleIdx="5" presStyleCnt="6" custLinFactNeighborX="-2355" custLinFactNeighborY="11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E7A5DB-2D1E-4F32-9A1D-636A14A0E46A}" type="pres">
      <dgm:prSet presAssocID="{EF339482-FDC0-40D5-9E93-35F0943CEBF1}" presName="horzThree" presStyleCnt="0"/>
      <dgm:spPr/>
    </dgm:pt>
  </dgm:ptLst>
  <dgm:cxnLst>
    <dgm:cxn modelId="{777401D6-A4BE-4735-B832-F441274AF834}" srcId="{20739510-3A18-438B-9306-01C78489E296}" destId="{5C37FE51-D76E-486C-9EDB-5C11EF590DA2}" srcOrd="0" destOrd="0" parTransId="{D3C80246-9A59-4A45-9775-40B16A7079E4}" sibTransId="{72D72687-E3C9-4AE7-95B5-AA73C87D2B22}"/>
    <dgm:cxn modelId="{1F5BBCB1-759F-4CC8-A915-94CEBCB95BCF}" srcId="{80E26A6C-90D9-43F3-87A9-2E938637893C}" destId="{20739510-3A18-438B-9306-01C78489E296}" srcOrd="1" destOrd="0" parTransId="{BFF2BF8A-55D9-4A67-ADE1-7A2A58930ED5}" sibTransId="{BA7CDCBE-C0AD-4326-B162-DAE1DA89892D}"/>
    <dgm:cxn modelId="{B264A056-B15F-427A-A938-EDC160E97FB1}" srcId="{80E26A6C-90D9-43F3-87A9-2E938637893C}" destId="{63D043D7-2AE1-4DEF-8957-32F643652548}" srcOrd="0" destOrd="0" parTransId="{9288C5A7-DFCA-49ED-8263-36E537226F8A}" sibTransId="{1CD4F774-1CC3-4E47-A9EA-D8DEA61DD79D}"/>
    <dgm:cxn modelId="{FB227D1F-4123-460A-8670-6E306A44F0DA}" type="presOf" srcId="{EF339482-FDC0-40D5-9E93-35F0943CEBF1}" destId="{D9F87936-69EF-4DA1-9A41-25E42FAEFE5C}" srcOrd="0" destOrd="0" presId="urn:microsoft.com/office/officeart/2005/8/layout/hierarchy4"/>
    <dgm:cxn modelId="{48652163-55BA-4111-99B4-3D54C81FA9B1}" type="presOf" srcId="{63D043D7-2AE1-4DEF-8957-32F643652548}" destId="{C340767C-8C62-47B4-B416-61D931958A05}" srcOrd="0" destOrd="0" presId="urn:microsoft.com/office/officeart/2005/8/layout/hierarchy4"/>
    <dgm:cxn modelId="{C7CEDB57-8C4B-44E9-BCFC-B81DF9681B94}" type="presOf" srcId="{5C37FE51-D76E-486C-9EDB-5C11EF590DA2}" destId="{221BF536-D20B-44AC-97B3-707772BB724C}" srcOrd="0" destOrd="0" presId="urn:microsoft.com/office/officeart/2005/8/layout/hierarchy4"/>
    <dgm:cxn modelId="{75ABDF41-9463-40F4-9B7D-926EA9ADB4EE}" srcId="{63D043D7-2AE1-4DEF-8957-32F643652548}" destId="{07BE337E-3955-4598-B34A-4AAC7DC1B5FA}" srcOrd="0" destOrd="0" parTransId="{6C625B6C-296E-4D0D-B8BE-3A87502DA8F8}" sibTransId="{2B5B1171-51F4-465F-AB07-22057ECBF45D}"/>
    <dgm:cxn modelId="{EA4727B4-BBF5-4606-A5F8-C313C9F59448}" srcId="{20739510-3A18-438B-9306-01C78489E296}" destId="{B566BC8A-D3B0-4699-BE4E-1BA938E0213D}" srcOrd="1" destOrd="0" parTransId="{1BD35FFE-AAFE-4CD6-B1E8-87A02F15DE48}" sibTransId="{C3C1F80C-096E-4046-BA0E-195384B86D4B}"/>
    <dgm:cxn modelId="{746DAB66-8149-4C2B-A103-467D5310373F}" type="presOf" srcId="{F33F99A6-94C3-48D7-A4F6-6D8399C7431F}" destId="{3515E9A2-DD95-4231-97E3-BFEC9FA491C4}" srcOrd="0" destOrd="0" presId="urn:microsoft.com/office/officeart/2005/8/layout/hierarchy4"/>
    <dgm:cxn modelId="{A50C06FA-9A2C-484C-8868-EB2398E90DAA}" type="presOf" srcId="{F819E9E9-3AED-43B2-8715-9D4C347A5301}" destId="{197E73B6-5DDD-4467-8D78-FAFB3971AECE}" srcOrd="0" destOrd="0" presId="urn:microsoft.com/office/officeart/2005/8/layout/hierarchy4"/>
    <dgm:cxn modelId="{789B6EF7-2258-4E67-AEB1-58DEAAA1365A}" type="presOf" srcId="{07BE337E-3955-4598-B34A-4AAC7DC1B5FA}" destId="{7FF794CF-570C-4D9F-AB4C-1BBA47AABB55}" srcOrd="0" destOrd="0" presId="urn:microsoft.com/office/officeart/2005/8/layout/hierarchy4"/>
    <dgm:cxn modelId="{BCEB173C-9E14-4D8E-92E8-0B73B0F3E3AF}" type="presOf" srcId="{B566BC8A-D3B0-4699-BE4E-1BA938E0213D}" destId="{66CA3162-C62A-4731-8AEA-2A2E80F3077C}" srcOrd="0" destOrd="0" presId="urn:microsoft.com/office/officeart/2005/8/layout/hierarchy4"/>
    <dgm:cxn modelId="{76B38E6F-1C67-4773-BF0C-34ED9F4C2903}" srcId="{20739510-3A18-438B-9306-01C78489E296}" destId="{F33F99A6-94C3-48D7-A4F6-6D8399C7431F}" srcOrd="2" destOrd="0" parTransId="{F3F6203E-8ECB-4D84-ACDA-F1349D0075FA}" sibTransId="{936E1BE9-8947-4916-9A21-5DB9F9F2EF0F}"/>
    <dgm:cxn modelId="{216ED02E-0C8E-4D23-B068-3167FFCB5947}" srcId="{20739510-3A18-438B-9306-01C78489E296}" destId="{EF339482-FDC0-40D5-9E93-35F0943CEBF1}" srcOrd="3" destOrd="0" parTransId="{496BA5F0-F1B3-4AA0-8E61-65F84D61F452}" sibTransId="{F370C872-2630-4591-AF5A-370CC5F1CCD1}"/>
    <dgm:cxn modelId="{23253154-7A94-4D8F-A859-30BD814F4AD1}" srcId="{63D043D7-2AE1-4DEF-8957-32F643652548}" destId="{5D8DCF4E-ED88-49F9-B6C8-1DDCCAEEB1FF}" srcOrd="1" destOrd="0" parTransId="{C6248179-E786-4AFC-B719-6856D41607C0}" sibTransId="{56299229-3E56-46F5-B8B0-63AE45F87F13}"/>
    <dgm:cxn modelId="{1D4783A2-1A59-4DE5-B480-8967DEFF6102}" srcId="{F819E9E9-3AED-43B2-8715-9D4C347A5301}" destId="{80E26A6C-90D9-43F3-87A9-2E938637893C}" srcOrd="0" destOrd="0" parTransId="{799DAC3A-9E49-420A-B229-FDD82A0397CE}" sibTransId="{216C71A6-A835-401E-9919-ACBBB69EB6C3}"/>
    <dgm:cxn modelId="{33D8FF9A-7142-44B6-8838-AA0909A0488C}" type="presOf" srcId="{5D8DCF4E-ED88-49F9-B6C8-1DDCCAEEB1FF}" destId="{DCAED26E-0749-41C6-8259-98F8ECD611A5}" srcOrd="0" destOrd="0" presId="urn:microsoft.com/office/officeart/2005/8/layout/hierarchy4"/>
    <dgm:cxn modelId="{325E467B-8744-4C04-BEB6-2A8A46F16D91}" type="presOf" srcId="{80E26A6C-90D9-43F3-87A9-2E938637893C}" destId="{1723B795-561D-448F-91FA-F49EF1CB9F12}" srcOrd="0" destOrd="0" presId="urn:microsoft.com/office/officeart/2005/8/layout/hierarchy4"/>
    <dgm:cxn modelId="{3FE91475-9DD8-49E7-9E72-3B48748AD8DD}" type="presOf" srcId="{20739510-3A18-438B-9306-01C78489E296}" destId="{6F1A1A33-6F25-4C56-9019-4C15777DE0D4}" srcOrd="0" destOrd="0" presId="urn:microsoft.com/office/officeart/2005/8/layout/hierarchy4"/>
    <dgm:cxn modelId="{B6513D8B-3C92-4961-A76F-55360A6B0824}" type="presParOf" srcId="{197E73B6-5DDD-4467-8D78-FAFB3971AECE}" destId="{3AA14F5E-9BE2-4F34-8758-27AB49B0CC98}" srcOrd="0" destOrd="0" presId="urn:microsoft.com/office/officeart/2005/8/layout/hierarchy4"/>
    <dgm:cxn modelId="{FADAF5B9-28F2-41B0-A194-B8C01886124C}" type="presParOf" srcId="{3AA14F5E-9BE2-4F34-8758-27AB49B0CC98}" destId="{1723B795-561D-448F-91FA-F49EF1CB9F12}" srcOrd="0" destOrd="0" presId="urn:microsoft.com/office/officeart/2005/8/layout/hierarchy4"/>
    <dgm:cxn modelId="{CD8395AD-1C79-4C7B-9AF7-7B5264C05DBA}" type="presParOf" srcId="{3AA14F5E-9BE2-4F34-8758-27AB49B0CC98}" destId="{2B25F374-C3C5-44DE-8FC7-0C60C11DBA10}" srcOrd="1" destOrd="0" presId="urn:microsoft.com/office/officeart/2005/8/layout/hierarchy4"/>
    <dgm:cxn modelId="{DFAC44EB-9D02-410A-81D7-993A859F9F7B}" type="presParOf" srcId="{3AA14F5E-9BE2-4F34-8758-27AB49B0CC98}" destId="{E7217C26-6E97-4943-9910-3D476180BF90}" srcOrd="2" destOrd="0" presId="urn:microsoft.com/office/officeart/2005/8/layout/hierarchy4"/>
    <dgm:cxn modelId="{2CC77103-C0D5-410A-816E-C191F53CCAC8}" type="presParOf" srcId="{E7217C26-6E97-4943-9910-3D476180BF90}" destId="{4D49E988-B97C-488B-849E-BB9B2AC3075D}" srcOrd="0" destOrd="0" presId="urn:microsoft.com/office/officeart/2005/8/layout/hierarchy4"/>
    <dgm:cxn modelId="{0326A8B8-A999-47F1-9E56-FECDF4CF1E2F}" type="presParOf" srcId="{4D49E988-B97C-488B-849E-BB9B2AC3075D}" destId="{C340767C-8C62-47B4-B416-61D931958A05}" srcOrd="0" destOrd="0" presId="urn:microsoft.com/office/officeart/2005/8/layout/hierarchy4"/>
    <dgm:cxn modelId="{DCE89F06-2DCE-4802-A461-7EFF7417383A}" type="presParOf" srcId="{4D49E988-B97C-488B-849E-BB9B2AC3075D}" destId="{7404B9B1-536C-45E0-AFDF-A3279E7AC335}" srcOrd="1" destOrd="0" presId="urn:microsoft.com/office/officeart/2005/8/layout/hierarchy4"/>
    <dgm:cxn modelId="{B4E2FEE0-8178-4F30-B264-C2C36CEB3387}" type="presParOf" srcId="{4D49E988-B97C-488B-849E-BB9B2AC3075D}" destId="{02A645C6-A532-4360-B8B0-DF0EF41FB26D}" srcOrd="2" destOrd="0" presId="urn:microsoft.com/office/officeart/2005/8/layout/hierarchy4"/>
    <dgm:cxn modelId="{4824E4C4-C23A-4ED3-9512-5F27F3994C21}" type="presParOf" srcId="{02A645C6-A532-4360-B8B0-DF0EF41FB26D}" destId="{06828D64-C489-4D54-AD23-F2C0CD38153E}" srcOrd="0" destOrd="0" presId="urn:microsoft.com/office/officeart/2005/8/layout/hierarchy4"/>
    <dgm:cxn modelId="{F5300259-0F02-44EB-A2C3-3F454D29AA41}" type="presParOf" srcId="{06828D64-C489-4D54-AD23-F2C0CD38153E}" destId="{7FF794CF-570C-4D9F-AB4C-1BBA47AABB55}" srcOrd="0" destOrd="0" presId="urn:microsoft.com/office/officeart/2005/8/layout/hierarchy4"/>
    <dgm:cxn modelId="{F4672DDE-6FF5-4F29-8C6F-E5C383035877}" type="presParOf" srcId="{06828D64-C489-4D54-AD23-F2C0CD38153E}" destId="{93E7E17C-A274-4D42-8A49-7F14E463E90C}" srcOrd="1" destOrd="0" presId="urn:microsoft.com/office/officeart/2005/8/layout/hierarchy4"/>
    <dgm:cxn modelId="{985781D5-AF8D-464D-BEBA-1FA36F611648}" type="presParOf" srcId="{02A645C6-A532-4360-B8B0-DF0EF41FB26D}" destId="{1F472A8F-F4BC-42B1-8068-4CB43EFEC24E}" srcOrd="1" destOrd="0" presId="urn:microsoft.com/office/officeart/2005/8/layout/hierarchy4"/>
    <dgm:cxn modelId="{892FD632-7A15-4067-9DC6-E034DCD0372D}" type="presParOf" srcId="{02A645C6-A532-4360-B8B0-DF0EF41FB26D}" destId="{3DC808E8-B7B4-49A1-95AA-06C77CF07FE4}" srcOrd="2" destOrd="0" presId="urn:microsoft.com/office/officeart/2005/8/layout/hierarchy4"/>
    <dgm:cxn modelId="{CBCA3989-2196-44B3-A9EF-66B11858A604}" type="presParOf" srcId="{3DC808E8-B7B4-49A1-95AA-06C77CF07FE4}" destId="{DCAED26E-0749-41C6-8259-98F8ECD611A5}" srcOrd="0" destOrd="0" presId="urn:microsoft.com/office/officeart/2005/8/layout/hierarchy4"/>
    <dgm:cxn modelId="{0494ABD2-E37D-419D-8ABE-9BA473EA639E}" type="presParOf" srcId="{3DC808E8-B7B4-49A1-95AA-06C77CF07FE4}" destId="{E9537641-6A74-448D-967B-75CD03103370}" srcOrd="1" destOrd="0" presId="urn:microsoft.com/office/officeart/2005/8/layout/hierarchy4"/>
    <dgm:cxn modelId="{BD9515A9-794A-4D57-B3B7-1C45B9139DEF}" type="presParOf" srcId="{E7217C26-6E97-4943-9910-3D476180BF90}" destId="{EB1A9F9B-8E0E-4343-9AC1-3C4B789CA046}" srcOrd="1" destOrd="0" presId="urn:microsoft.com/office/officeart/2005/8/layout/hierarchy4"/>
    <dgm:cxn modelId="{BC900567-9D33-4D24-930D-24E06E779C3D}" type="presParOf" srcId="{E7217C26-6E97-4943-9910-3D476180BF90}" destId="{F289B440-19BE-425E-8A01-AE8257C8E977}" srcOrd="2" destOrd="0" presId="urn:microsoft.com/office/officeart/2005/8/layout/hierarchy4"/>
    <dgm:cxn modelId="{E14E50A8-BA0F-487E-B506-2E5A47526C8E}" type="presParOf" srcId="{F289B440-19BE-425E-8A01-AE8257C8E977}" destId="{6F1A1A33-6F25-4C56-9019-4C15777DE0D4}" srcOrd="0" destOrd="0" presId="urn:microsoft.com/office/officeart/2005/8/layout/hierarchy4"/>
    <dgm:cxn modelId="{7566FC5B-094C-4F92-A974-60031F259040}" type="presParOf" srcId="{F289B440-19BE-425E-8A01-AE8257C8E977}" destId="{FAF546EE-54CA-4DC6-BD28-980F7B8142BF}" srcOrd="1" destOrd="0" presId="urn:microsoft.com/office/officeart/2005/8/layout/hierarchy4"/>
    <dgm:cxn modelId="{3285620F-E909-4A71-86D2-0AD0FC3CF023}" type="presParOf" srcId="{F289B440-19BE-425E-8A01-AE8257C8E977}" destId="{7E0BA7C1-DDC8-443A-A9ED-F5B3AE467FCD}" srcOrd="2" destOrd="0" presId="urn:microsoft.com/office/officeart/2005/8/layout/hierarchy4"/>
    <dgm:cxn modelId="{9E912A49-5C2A-4FD9-88C7-152985069534}" type="presParOf" srcId="{7E0BA7C1-DDC8-443A-A9ED-F5B3AE467FCD}" destId="{4AC5FC79-66E3-415C-814C-566272308397}" srcOrd="0" destOrd="0" presId="urn:microsoft.com/office/officeart/2005/8/layout/hierarchy4"/>
    <dgm:cxn modelId="{C7872252-AB06-4E0D-980A-B9FEC36631A5}" type="presParOf" srcId="{4AC5FC79-66E3-415C-814C-566272308397}" destId="{221BF536-D20B-44AC-97B3-707772BB724C}" srcOrd="0" destOrd="0" presId="urn:microsoft.com/office/officeart/2005/8/layout/hierarchy4"/>
    <dgm:cxn modelId="{73C6B7BD-55F4-49D5-AC4C-AF1250969896}" type="presParOf" srcId="{4AC5FC79-66E3-415C-814C-566272308397}" destId="{BDE1B65E-573C-4E99-AE74-90FA364AFA97}" srcOrd="1" destOrd="0" presId="urn:microsoft.com/office/officeart/2005/8/layout/hierarchy4"/>
    <dgm:cxn modelId="{CD1A8CDD-5DB9-4373-A650-A29B83AC55A6}" type="presParOf" srcId="{7E0BA7C1-DDC8-443A-A9ED-F5B3AE467FCD}" destId="{1E5BAA73-5AE6-46EE-A328-35135226C8AD}" srcOrd="1" destOrd="0" presId="urn:microsoft.com/office/officeart/2005/8/layout/hierarchy4"/>
    <dgm:cxn modelId="{F8191824-2ADF-4689-91C2-4E4434B554B8}" type="presParOf" srcId="{7E0BA7C1-DDC8-443A-A9ED-F5B3AE467FCD}" destId="{94556E5E-566A-4B62-A28C-7D7B294C9CAD}" srcOrd="2" destOrd="0" presId="urn:microsoft.com/office/officeart/2005/8/layout/hierarchy4"/>
    <dgm:cxn modelId="{F23AF894-5B0A-41F6-AA0F-84386F6F3E84}" type="presParOf" srcId="{94556E5E-566A-4B62-A28C-7D7B294C9CAD}" destId="{66CA3162-C62A-4731-8AEA-2A2E80F3077C}" srcOrd="0" destOrd="0" presId="urn:microsoft.com/office/officeart/2005/8/layout/hierarchy4"/>
    <dgm:cxn modelId="{43D7CA12-FB9C-44DE-A86C-22098D77EF78}" type="presParOf" srcId="{94556E5E-566A-4B62-A28C-7D7B294C9CAD}" destId="{B066FA9C-F64B-48C8-B73F-A185EFC5DDDF}" srcOrd="1" destOrd="0" presId="urn:microsoft.com/office/officeart/2005/8/layout/hierarchy4"/>
    <dgm:cxn modelId="{83076CA2-3553-4B91-B6AE-064D43D1DBC1}" type="presParOf" srcId="{7E0BA7C1-DDC8-443A-A9ED-F5B3AE467FCD}" destId="{CA21553A-8270-490A-903E-91CB10444C61}" srcOrd="3" destOrd="0" presId="urn:microsoft.com/office/officeart/2005/8/layout/hierarchy4"/>
    <dgm:cxn modelId="{D91E7F12-2557-447D-A777-65E6C5CE7419}" type="presParOf" srcId="{7E0BA7C1-DDC8-443A-A9ED-F5B3AE467FCD}" destId="{579DD2FF-D73C-4465-B3AD-F5E76F39F902}" srcOrd="4" destOrd="0" presId="urn:microsoft.com/office/officeart/2005/8/layout/hierarchy4"/>
    <dgm:cxn modelId="{12365AFF-E640-477A-8849-9D521F4AB3D4}" type="presParOf" srcId="{579DD2FF-D73C-4465-B3AD-F5E76F39F902}" destId="{3515E9A2-DD95-4231-97E3-BFEC9FA491C4}" srcOrd="0" destOrd="0" presId="urn:microsoft.com/office/officeart/2005/8/layout/hierarchy4"/>
    <dgm:cxn modelId="{F86BDB0E-AFC4-47F7-AC31-5B93AD68AEEA}" type="presParOf" srcId="{579DD2FF-D73C-4465-B3AD-F5E76F39F902}" destId="{F4C2317E-6B12-440F-8062-A861F4C25EFC}" srcOrd="1" destOrd="0" presId="urn:microsoft.com/office/officeart/2005/8/layout/hierarchy4"/>
    <dgm:cxn modelId="{51206683-6EEC-4B0B-835A-8F026171C027}" type="presParOf" srcId="{7E0BA7C1-DDC8-443A-A9ED-F5B3AE467FCD}" destId="{9E110AA1-977A-449E-88C5-54FB626FEACE}" srcOrd="5" destOrd="0" presId="urn:microsoft.com/office/officeart/2005/8/layout/hierarchy4"/>
    <dgm:cxn modelId="{E9F6718D-168B-4871-8A22-4EE5BB2B06CE}" type="presParOf" srcId="{7E0BA7C1-DDC8-443A-A9ED-F5B3AE467FCD}" destId="{897E503D-5E95-41F4-A440-02AB845C0ED7}" srcOrd="6" destOrd="0" presId="urn:microsoft.com/office/officeart/2005/8/layout/hierarchy4"/>
    <dgm:cxn modelId="{96E6E508-E0C4-4DAD-BAFF-B329D8EC2779}" type="presParOf" srcId="{897E503D-5E95-41F4-A440-02AB845C0ED7}" destId="{D9F87936-69EF-4DA1-9A41-25E42FAEFE5C}" srcOrd="0" destOrd="0" presId="urn:microsoft.com/office/officeart/2005/8/layout/hierarchy4"/>
    <dgm:cxn modelId="{535E16DF-8530-481F-963E-E4D3A23AB3A8}" type="presParOf" srcId="{897E503D-5E95-41F4-A440-02AB845C0ED7}" destId="{C7E7A5DB-2D1E-4F32-9A1D-636A14A0E46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9E0D9A-7392-4855-B7BE-935FF5E81874}" type="doc">
      <dgm:prSet loTypeId="urn:microsoft.com/office/officeart/2011/layout/HexagonRadial" loCatId="cycle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05155B6E-75E2-4E99-AEF4-A1053899BEFA}">
      <dgm:prSet phldrT="[Текст]"/>
      <dgm:spPr/>
      <dgm:t>
        <a:bodyPr/>
        <a:lstStyle/>
        <a:p>
          <a:r>
            <a:rPr lang="ru-RU" b="1" dirty="0" smtClean="0"/>
            <a:t>Высокие ожидания, повышенные притязания к успехам ребёнка, критика и наказание со стороны родителей.</a:t>
          </a:r>
        </a:p>
        <a:p>
          <a:r>
            <a:rPr lang="ru-RU" b="1" dirty="0" smtClean="0"/>
            <a:t>Прессинг успеха</a:t>
          </a:r>
          <a:endParaRPr lang="ru-RU" b="1" dirty="0"/>
        </a:p>
      </dgm:t>
    </dgm:pt>
    <dgm:pt modelId="{3299F141-8B27-4F40-A670-9BA5D9BA280F}" type="parTrans" cxnId="{09FE42B9-63E6-4772-87DD-362227CD1B08}">
      <dgm:prSet/>
      <dgm:spPr/>
      <dgm:t>
        <a:bodyPr/>
        <a:lstStyle/>
        <a:p>
          <a:endParaRPr lang="ru-RU"/>
        </a:p>
      </dgm:t>
    </dgm:pt>
    <dgm:pt modelId="{90CA27DA-BDBD-4647-AB5C-2B4D88AFA912}" type="sibTrans" cxnId="{09FE42B9-63E6-4772-87DD-362227CD1B08}">
      <dgm:prSet/>
      <dgm:spPr/>
      <dgm:t>
        <a:bodyPr/>
        <a:lstStyle/>
        <a:p>
          <a:endParaRPr lang="ru-RU"/>
        </a:p>
      </dgm:t>
    </dgm:pt>
    <dgm:pt modelId="{4EA11F2D-E196-4A91-AD33-9FB0AD580D30}">
      <dgm:prSet phldrT="[Текст]" custT="1"/>
      <dgm:spPr/>
      <dgm:t>
        <a:bodyPr/>
        <a:lstStyle/>
        <a:p>
          <a:r>
            <a:rPr lang="ru-RU" sz="1400" b="1" dirty="0" smtClean="0"/>
            <a:t>Проблемы и конфликты в семье</a:t>
          </a:r>
          <a:endParaRPr lang="ru-RU" sz="1400" b="1" dirty="0"/>
        </a:p>
      </dgm:t>
    </dgm:pt>
    <dgm:pt modelId="{19F1334A-A961-4AF2-A990-11A68256516D}" type="parTrans" cxnId="{42381A43-F0E8-42F2-A986-53A5814941C2}">
      <dgm:prSet/>
      <dgm:spPr/>
      <dgm:t>
        <a:bodyPr/>
        <a:lstStyle/>
        <a:p>
          <a:endParaRPr lang="ru-RU"/>
        </a:p>
      </dgm:t>
    </dgm:pt>
    <dgm:pt modelId="{0F9A5A68-E655-4171-B121-98AB11EF9800}" type="sibTrans" cxnId="{42381A43-F0E8-42F2-A986-53A5814941C2}">
      <dgm:prSet/>
      <dgm:spPr/>
      <dgm:t>
        <a:bodyPr/>
        <a:lstStyle/>
        <a:p>
          <a:endParaRPr lang="ru-RU"/>
        </a:p>
      </dgm:t>
    </dgm:pt>
    <dgm:pt modelId="{95AB35D5-B0B5-4760-BA90-C22C82F33B10}">
      <dgm:prSet phldrT="[Текст]" custT="1"/>
      <dgm:spPr/>
      <dgm:t>
        <a:bodyPr/>
        <a:lstStyle/>
        <a:p>
          <a:r>
            <a:rPr lang="ru-RU" sz="1400" b="1" dirty="0" smtClean="0"/>
            <a:t>Слишком жёсткое воспитание</a:t>
          </a:r>
          <a:endParaRPr lang="ru-RU" sz="1400" b="1" dirty="0"/>
        </a:p>
      </dgm:t>
    </dgm:pt>
    <dgm:pt modelId="{9818D969-4F54-4ED0-8F7C-0EEE499662FA}" type="parTrans" cxnId="{E611FB91-152C-4150-87AA-44797C81813A}">
      <dgm:prSet/>
      <dgm:spPr/>
      <dgm:t>
        <a:bodyPr/>
        <a:lstStyle/>
        <a:p>
          <a:endParaRPr lang="ru-RU"/>
        </a:p>
      </dgm:t>
    </dgm:pt>
    <dgm:pt modelId="{26034351-52F2-4F55-AE49-8BDE5CBB4BB7}" type="sibTrans" cxnId="{E611FB91-152C-4150-87AA-44797C81813A}">
      <dgm:prSet/>
      <dgm:spPr/>
      <dgm:t>
        <a:bodyPr/>
        <a:lstStyle/>
        <a:p>
          <a:endParaRPr lang="ru-RU"/>
        </a:p>
      </dgm:t>
    </dgm:pt>
    <dgm:pt modelId="{013A6E0E-5923-4BE8-8A75-304646BC1032}">
      <dgm:prSet phldrT="[Текст]" custT="1"/>
      <dgm:spPr/>
      <dgm:t>
        <a:bodyPr/>
        <a:lstStyle/>
        <a:p>
          <a:r>
            <a:rPr lang="ru-RU" sz="1400" b="1" dirty="0" smtClean="0"/>
            <a:t>Конфликты с друзьями, проблемы в школе</a:t>
          </a:r>
          <a:endParaRPr lang="ru-RU" sz="1400" b="1" dirty="0"/>
        </a:p>
      </dgm:t>
    </dgm:pt>
    <dgm:pt modelId="{74238027-8EA0-4524-97F1-431F50E4BDE4}" type="parTrans" cxnId="{F3922FFF-CCBD-4F6E-8FF1-D337F6BE50BC}">
      <dgm:prSet/>
      <dgm:spPr/>
      <dgm:t>
        <a:bodyPr/>
        <a:lstStyle/>
        <a:p>
          <a:endParaRPr lang="ru-RU"/>
        </a:p>
      </dgm:t>
    </dgm:pt>
    <dgm:pt modelId="{757FCFFF-8A3D-4B23-B70B-2556DFDE00AD}" type="sibTrans" cxnId="{F3922FFF-CCBD-4F6E-8FF1-D337F6BE50BC}">
      <dgm:prSet/>
      <dgm:spPr/>
      <dgm:t>
        <a:bodyPr/>
        <a:lstStyle/>
        <a:p>
          <a:endParaRPr lang="ru-RU"/>
        </a:p>
      </dgm:t>
    </dgm:pt>
    <dgm:pt modelId="{6DCA74B5-B848-4235-80EA-6C12ECDFC27E}">
      <dgm:prSet phldrT="[Текст]" custT="1"/>
      <dgm:spPr/>
      <dgm:t>
        <a:bodyPr/>
        <a:lstStyle/>
        <a:p>
          <a:r>
            <a:rPr lang="ru-RU" sz="1400" b="1" dirty="0" smtClean="0"/>
            <a:t>Несчастная любовь</a:t>
          </a:r>
          <a:endParaRPr lang="ru-RU" sz="1400" b="1" dirty="0"/>
        </a:p>
      </dgm:t>
    </dgm:pt>
    <dgm:pt modelId="{9F59D85E-5599-4A3D-8EAB-6BF7D3366A31}" type="parTrans" cxnId="{9129CD8D-10E8-4ACA-8B06-E5DAE8344FE9}">
      <dgm:prSet/>
      <dgm:spPr/>
      <dgm:t>
        <a:bodyPr/>
        <a:lstStyle/>
        <a:p>
          <a:endParaRPr lang="ru-RU"/>
        </a:p>
      </dgm:t>
    </dgm:pt>
    <dgm:pt modelId="{84C09B08-2036-4AEE-9B8E-34DBC19CBEA0}" type="sibTrans" cxnId="{9129CD8D-10E8-4ACA-8B06-E5DAE8344FE9}">
      <dgm:prSet/>
      <dgm:spPr/>
      <dgm:t>
        <a:bodyPr/>
        <a:lstStyle/>
        <a:p>
          <a:endParaRPr lang="ru-RU"/>
        </a:p>
      </dgm:t>
    </dgm:pt>
    <dgm:pt modelId="{FD639809-BE6E-49FE-8C39-A125F4AC0AEE}">
      <dgm:prSet phldrT="[Текст]" custT="1"/>
      <dgm:spPr/>
      <dgm:t>
        <a:bodyPr/>
        <a:lstStyle/>
        <a:p>
          <a:r>
            <a:rPr lang="ru-RU" sz="1400" b="1" dirty="0" smtClean="0"/>
            <a:t>Страх перед будущим, потеря смысла жизни</a:t>
          </a:r>
          <a:endParaRPr lang="ru-RU" sz="1400" b="1" dirty="0"/>
        </a:p>
      </dgm:t>
    </dgm:pt>
    <dgm:pt modelId="{15B42E39-B61C-42C2-9740-B36271454B2A}" type="parTrans" cxnId="{E55F5EFF-B77E-4FBB-A6F1-C373C4458E73}">
      <dgm:prSet/>
      <dgm:spPr/>
      <dgm:t>
        <a:bodyPr/>
        <a:lstStyle/>
        <a:p>
          <a:endParaRPr lang="ru-RU"/>
        </a:p>
      </dgm:t>
    </dgm:pt>
    <dgm:pt modelId="{0018768F-D76D-4F95-8A1A-6302C9590347}" type="sibTrans" cxnId="{E55F5EFF-B77E-4FBB-A6F1-C373C4458E73}">
      <dgm:prSet/>
      <dgm:spPr/>
      <dgm:t>
        <a:bodyPr/>
        <a:lstStyle/>
        <a:p>
          <a:endParaRPr lang="ru-RU"/>
        </a:p>
      </dgm:t>
    </dgm:pt>
    <dgm:pt modelId="{22EAB0D1-BFA6-4662-BFB5-3F9EF1731B53}">
      <dgm:prSet phldrT="[Текст]" custT="1"/>
      <dgm:spPr/>
      <dgm:t>
        <a:bodyPr/>
        <a:lstStyle/>
        <a:p>
          <a:r>
            <a:rPr lang="ru-RU" sz="1400" b="1" dirty="0" smtClean="0"/>
            <a:t>Воздействие искусства, подражание кумирам</a:t>
          </a:r>
          <a:endParaRPr lang="ru-RU" sz="1400" b="1" dirty="0"/>
        </a:p>
      </dgm:t>
    </dgm:pt>
    <dgm:pt modelId="{82A3B85B-20EF-4DAB-93FB-010C02A21569}" type="parTrans" cxnId="{42A35688-34BD-4CDF-9DFA-1E4C37BA4CCC}">
      <dgm:prSet/>
      <dgm:spPr/>
      <dgm:t>
        <a:bodyPr/>
        <a:lstStyle/>
        <a:p>
          <a:endParaRPr lang="ru-RU"/>
        </a:p>
      </dgm:t>
    </dgm:pt>
    <dgm:pt modelId="{B9F6FC2E-DEE6-43E5-B4AC-05268017A211}" type="sibTrans" cxnId="{42A35688-34BD-4CDF-9DFA-1E4C37BA4CCC}">
      <dgm:prSet/>
      <dgm:spPr/>
      <dgm:t>
        <a:bodyPr/>
        <a:lstStyle/>
        <a:p>
          <a:endParaRPr lang="ru-RU"/>
        </a:p>
      </dgm:t>
    </dgm:pt>
    <dgm:pt modelId="{104A2790-F6D5-4A84-BA7A-F2B24FA5341F}" type="pres">
      <dgm:prSet presAssocID="{E89E0D9A-7392-4855-B7BE-935FF5E8187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0A78F6A-BC26-4268-B5C3-9CC30D2E160A}" type="pres">
      <dgm:prSet presAssocID="{05155B6E-75E2-4E99-AEF4-A1053899BEFA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8F527DB9-4D7D-46E4-8050-0FE232677242}" type="pres">
      <dgm:prSet presAssocID="{4EA11F2D-E196-4A91-AD33-9FB0AD580D30}" presName="Accent1" presStyleCnt="0"/>
      <dgm:spPr/>
    </dgm:pt>
    <dgm:pt modelId="{154672F0-5B80-4832-86F7-7CD30438704E}" type="pres">
      <dgm:prSet presAssocID="{4EA11F2D-E196-4A91-AD33-9FB0AD580D30}" presName="Accent" presStyleLbl="bgShp" presStyleIdx="0" presStyleCnt="6"/>
      <dgm:spPr/>
    </dgm:pt>
    <dgm:pt modelId="{583831ED-EF3E-4EFE-B9B6-9E37DD2830E6}" type="pres">
      <dgm:prSet presAssocID="{4EA11F2D-E196-4A91-AD33-9FB0AD580D30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C0CDF9-11A1-456B-8EB7-6F5341544588}" type="pres">
      <dgm:prSet presAssocID="{95AB35D5-B0B5-4760-BA90-C22C82F33B10}" presName="Accent2" presStyleCnt="0"/>
      <dgm:spPr/>
    </dgm:pt>
    <dgm:pt modelId="{1311EB6F-5D66-46FB-A4B9-3B6A27DB9EB5}" type="pres">
      <dgm:prSet presAssocID="{95AB35D5-B0B5-4760-BA90-C22C82F33B10}" presName="Accent" presStyleLbl="bgShp" presStyleIdx="1" presStyleCnt="6"/>
      <dgm:spPr/>
    </dgm:pt>
    <dgm:pt modelId="{2EBF1034-AAA2-4730-AEC7-C68A30FE918A}" type="pres">
      <dgm:prSet presAssocID="{95AB35D5-B0B5-4760-BA90-C22C82F33B10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8A7DF-6674-46D8-B66C-2BF6362836B8}" type="pres">
      <dgm:prSet presAssocID="{013A6E0E-5923-4BE8-8A75-304646BC1032}" presName="Accent3" presStyleCnt="0"/>
      <dgm:spPr/>
    </dgm:pt>
    <dgm:pt modelId="{A1CC69B0-C101-427B-A47E-556F8637BB55}" type="pres">
      <dgm:prSet presAssocID="{013A6E0E-5923-4BE8-8A75-304646BC1032}" presName="Accent" presStyleLbl="bgShp" presStyleIdx="2" presStyleCnt="6"/>
      <dgm:spPr/>
    </dgm:pt>
    <dgm:pt modelId="{550E9718-0A29-4A64-AE7E-223251778DCA}" type="pres">
      <dgm:prSet presAssocID="{013A6E0E-5923-4BE8-8A75-304646BC1032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6AAB8B-6C77-4701-B70F-0A947DF7FFF0}" type="pres">
      <dgm:prSet presAssocID="{6DCA74B5-B848-4235-80EA-6C12ECDFC27E}" presName="Accent4" presStyleCnt="0"/>
      <dgm:spPr/>
    </dgm:pt>
    <dgm:pt modelId="{88FD3E2D-0B51-4E31-B2D6-6ADCA0B2461B}" type="pres">
      <dgm:prSet presAssocID="{6DCA74B5-B848-4235-80EA-6C12ECDFC27E}" presName="Accent" presStyleLbl="bgShp" presStyleIdx="3" presStyleCnt="6"/>
      <dgm:spPr/>
    </dgm:pt>
    <dgm:pt modelId="{8E9624CE-9154-4137-A811-1B33D53FB088}" type="pres">
      <dgm:prSet presAssocID="{6DCA74B5-B848-4235-80EA-6C12ECDFC27E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C3DE4C-0994-48E6-B1F6-A205863CFB96}" type="pres">
      <dgm:prSet presAssocID="{FD639809-BE6E-49FE-8C39-A125F4AC0AEE}" presName="Accent5" presStyleCnt="0"/>
      <dgm:spPr/>
    </dgm:pt>
    <dgm:pt modelId="{3CA1B2A2-A00A-4019-ADC9-10E654576739}" type="pres">
      <dgm:prSet presAssocID="{FD639809-BE6E-49FE-8C39-A125F4AC0AEE}" presName="Accent" presStyleLbl="bgShp" presStyleIdx="4" presStyleCnt="6"/>
      <dgm:spPr/>
    </dgm:pt>
    <dgm:pt modelId="{DAAFAD24-09CA-46B2-AB7C-5CFBD49750FF}" type="pres">
      <dgm:prSet presAssocID="{FD639809-BE6E-49FE-8C39-A125F4AC0AEE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9E0D4-11C2-4DE2-98A9-DD0F92EE38D6}" type="pres">
      <dgm:prSet presAssocID="{22EAB0D1-BFA6-4662-BFB5-3F9EF1731B53}" presName="Accent6" presStyleCnt="0"/>
      <dgm:spPr/>
    </dgm:pt>
    <dgm:pt modelId="{E71EB616-EE27-468F-9459-C749006AF364}" type="pres">
      <dgm:prSet presAssocID="{22EAB0D1-BFA6-4662-BFB5-3F9EF1731B53}" presName="Accent" presStyleLbl="bgShp" presStyleIdx="5" presStyleCnt="6"/>
      <dgm:spPr/>
    </dgm:pt>
    <dgm:pt modelId="{B5EEE46B-B7D8-4DCA-B39B-4B9FCB857F5D}" type="pres">
      <dgm:prSet presAssocID="{22EAB0D1-BFA6-4662-BFB5-3F9EF1731B53}" presName="Child6" presStyleLbl="node1" presStyleIdx="5" presStyleCnt="6" custLinFactNeighborX="-2252" custLinFactNeighborY="-336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29CD8D-10E8-4ACA-8B06-E5DAE8344FE9}" srcId="{05155B6E-75E2-4E99-AEF4-A1053899BEFA}" destId="{6DCA74B5-B848-4235-80EA-6C12ECDFC27E}" srcOrd="3" destOrd="0" parTransId="{9F59D85E-5599-4A3D-8EAB-6BF7D3366A31}" sibTransId="{84C09B08-2036-4AEE-9B8E-34DBC19CBEA0}"/>
    <dgm:cxn modelId="{054D6359-25EF-4B4E-9E5B-AC0D412F0CBF}" type="presOf" srcId="{95AB35D5-B0B5-4760-BA90-C22C82F33B10}" destId="{2EBF1034-AAA2-4730-AEC7-C68A30FE918A}" srcOrd="0" destOrd="0" presId="urn:microsoft.com/office/officeart/2011/layout/HexagonRadial"/>
    <dgm:cxn modelId="{700B9187-17E3-4596-98F5-62EB2B8FD2C5}" type="presOf" srcId="{E89E0D9A-7392-4855-B7BE-935FF5E81874}" destId="{104A2790-F6D5-4A84-BA7A-F2B24FA5341F}" srcOrd="0" destOrd="0" presId="urn:microsoft.com/office/officeart/2011/layout/HexagonRadial"/>
    <dgm:cxn modelId="{DD59B4CC-D432-48AF-B766-DD64C7302F9C}" type="presOf" srcId="{05155B6E-75E2-4E99-AEF4-A1053899BEFA}" destId="{80A78F6A-BC26-4268-B5C3-9CC30D2E160A}" srcOrd="0" destOrd="0" presId="urn:microsoft.com/office/officeart/2011/layout/HexagonRadial"/>
    <dgm:cxn modelId="{E55F5EFF-B77E-4FBB-A6F1-C373C4458E73}" srcId="{05155B6E-75E2-4E99-AEF4-A1053899BEFA}" destId="{FD639809-BE6E-49FE-8C39-A125F4AC0AEE}" srcOrd="4" destOrd="0" parTransId="{15B42E39-B61C-42C2-9740-B36271454B2A}" sibTransId="{0018768F-D76D-4F95-8A1A-6302C9590347}"/>
    <dgm:cxn modelId="{B91127D1-2654-4245-B504-9938F73F0B94}" type="presOf" srcId="{4EA11F2D-E196-4A91-AD33-9FB0AD580D30}" destId="{583831ED-EF3E-4EFE-B9B6-9E37DD2830E6}" srcOrd="0" destOrd="0" presId="urn:microsoft.com/office/officeart/2011/layout/HexagonRadial"/>
    <dgm:cxn modelId="{42381A43-F0E8-42F2-A986-53A5814941C2}" srcId="{05155B6E-75E2-4E99-AEF4-A1053899BEFA}" destId="{4EA11F2D-E196-4A91-AD33-9FB0AD580D30}" srcOrd="0" destOrd="0" parTransId="{19F1334A-A961-4AF2-A990-11A68256516D}" sibTransId="{0F9A5A68-E655-4171-B121-98AB11EF9800}"/>
    <dgm:cxn modelId="{82E139FB-807C-4526-9479-1D36809373CD}" type="presOf" srcId="{22EAB0D1-BFA6-4662-BFB5-3F9EF1731B53}" destId="{B5EEE46B-B7D8-4DCA-B39B-4B9FCB857F5D}" srcOrd="0" destOrd="0" presId="urn:microsoft.com/office/officeart/2011/layout/HexagonRadial"/>
    <dgm:cxn modelId="{42A35688-34BD-4CDF-9DFA-1E4C37BA4CCC}" srcId="{05155B6E-75E2-4E99-AEF4-A1053899BEFA}" destId="{22EAB0D1-BFA6-4662-BFB5-3F9EF1731B53}" srcOrd="5" destOrd="0" parTransId="{82A3B85B-20EF-4DAB-93FB-010C02A21569}" sibTransId="{B9F6FC2E-DEE6-43E5-B4AC-05268017A211}"/>
    <dgm:cxn modelId="{F3922FFF-CCBD-4F6E-8FF1-D337F6BE50BC}" srcId="{05155B6E-75E2-4E99-AEF4-A1053899BEFA}" destId="{013A6E0E-5923-4BE8-8A75-304646BC1032}" srcOrd="2" destOrd="0" parTransId="{74238027-8EA0-4524-97F1-431F50E4BDE4}" sibTransId="{757FCFFF-8A3D-4B23-B70B-2556DFDE00AD}"/>
    <dgm:cxn modelId="{09FE42B9-63E6-4772-87DD-362227CD1B08}" srcId="{E89E0D9A-7392-4855-B7BE-935FF5E81874}" destId="{05155B6E-75E2-4E99-AEF4-A1053899BEFA}" srcOrd="0" destOrd="0" parTransId="{3299F141-8B27-4F40-A670-9BA5D9BA280F}" sibTransId="{90CA27DA-BDBD-4647-AB5C-2B4D88AFA912}"/>
    <dgm:cxn modelId="{347B017F-1D5C-42B3-BB86-9F3CE172529D}" type="presOf" srcId="{FD639809-BE6E-49FE-8C39-A125F4AC0AEE}" destId="{DAAFAD24-09CA-46B2-AB7C-5CFBD49750FF}" srcOrd="0" destOrd="0" presId="urn:microsoft.com/office/officeart/2011/layout/HexagonRadial"/>
    <dgm:cxn modelId="{BA68BFA4-589C-4E38-8241-A9D616CE165B}" type="presOf" srcId="{013A6E0E-5923-4BE8-8A75-304646BC1032}" destId="{550E9718-0A29-4A64-AE7E-223251778DCA}" srcOrd="0" destOrd="0" presId="urn:microsoft.com/office/officeart/2011/layout/HexagonRadial"/>
    <dgm:cxn modelId="{DE849978-8016-4900-B8EB-383519035CDF}" type="presOf" srcId="{6DCA74B5-B848-4235-80EA-6C12ECDFC27E}" destId="{8E9624CE-9154-4137-A811-1B33D53FB088}" srcOrd="0" destOrd="0" presId="urn:microsoft.com/office/officeart/2011/layout/HexagonRadial"/>
    <dgm:cxn modelId="{E611FB91-152C-4150-87AA-44797C81813A}" srcId="{05155B6E-75E2-4E99-AEF4-A1053899BEFA}" destId="{95AB35D5-B0B5-4760-BA90-C22C82F33B10}" srcOrd="1" destOrd="0" parTransId="{9818D969-4F54-4ED0-8F7C-0EEE499662FA}" sibTransId="{26034351-52F2-4F55-AE49-8BDE5CBB4BB7}"/>
    <dgm:cxn modelId="{0F8C7146-9B2A-491E-9D6B-4F1D18504DA6}" type="presParOf" srcId="{104A2790-F6D5-4A84-BA7A-F2B24FA5341F}" destId="{80A78F6A-BC26-4268-B5C3-9CC30D2E160A}" srcOrd="0" destOrd="0" presId="urn:microsoft.com/office/officeart/2011/layout/HexagonRadial"/>
    <dgm:cxn modelId="{3AECA5B6-2554-43FF-8BB8-DA13B9613877}" type="presParOf" srcId="{104A2790-F6D5-4A84-BA7A-F2B24FA5341F}" destId="{8F527DB9-4D7D-46E4-8050-0FE232677242}" srcOrd="1" destOrd="0" presId="urn:microsoft.com/office/officeart/2011/layout/HexagonRadial"/>
    <dgm:cxn modelId="{F47A80E1-6466-4230-ADA7-2BE5FBA08F0F}" type="presParOf" srcId="{8F527DB9-4D7D-46E4-8050-0FE232677242}" destId="{154672F0-5B80-4832-86F7-7CD30438704E}" srcOrd="0" destOrd="0" presId="urn:microsoft.com/office/officeart/2011/layout/HexagonRadial"/>
    <dgm:cxn modelId="{7C8058EB-7078-4E56-8A1C-8BB453E40E99}" type="presParOf" srcId="{104A2790-F6D5-4A84-BA7A-F2B24FA5341F}" destId="{583831ED-EF3E-4EFE-B9B6-9E37DD2830E6}" srcOrd="2" destOrd="0" presId="urn:microsoft.com/office/officeart/2011/layout/HexagonRadial"/>
    <dgm:cxn modelId="{14667AA5-15F8-442C-A5D6-B01E79238216}" type="presParOf" srcId="{104A2790-F6D5-4A84-BA7A-F2B24FA5341F}" destId="{8FC0CDF9-11A1-456B-8EB7-6F5341544588}" srcOrd="3" destOrd="0" presId="urn:microsoft.com/office/officeart/2011/layout/HexagonRadial"/>
    <dgm:cxn modelId="{2671AC0D-522D-4473-9215-CE3C8ADDDA76}" type="presParOf" srcId="{8FC0CDF9-11A1-456B-8EB7-6F5341544588}" destId="{1311EB6F-5D66-46FB-A4B9-3B6A27DB9EB5}" srcOrd="0" destOrd="0" presId="urn:microsoft.com/office/officeart/2011/layout/HexagonRadial"/>
    <dgm:cxn modelId="{9AF69173-B99F-4A91-A665-AB17B85AD31B}" type="presParOf" srcId="{104A2790-F6D5-4A84-BA7A-F2B24FA5341F}" destId="{2EBF1034-AAA2-4730-AEC7-C68A30FE918A}" srcOrd="4" destOrd="0" presId="urn:microsoft.com/office/officeart/2011/layout/HexagonRadial"/>
    <dgm:cxn modelId="{AA7C1B70-1722-4BF8-96E3-23C501A7C915}" type="presParOf" srcId="{104A2790-F6D5-4A84-BA7A-F2B24FA5341F}" destId="{8158A7DF-6674-46D8-B66C-2BF6362836B8}" srcOrd="5" destOrd="0" presId="urn:microsoft.com/office/officeart/2011/layout/HexagonRadial"/>
    <dgm:cxn modelId="{FECCB67D-A0BF-4A7E-B9A5-7FE5EFC9D76B}" type="presParOf" srcId="{8158A7DF-6674-46D8-B66C-2BF6362836B8}" destId="{A1CC69B0-C101-427B-A47E-556F8637BB55}" srcOrd="0" destOrd="0" presId="urn:microsoft.com/office/officeart/2011/layout/HexagonRadial"/>
    <dgm:cxn modelId="{76C145EB-4F14-4406-BAD6-F0CFA7536E2F}" type="presParOf" srcId="{104A2790-F6D5-4A84-BA7A-F2B24FA5341F}" destId="{550E9718-0A29-4A64-AE7E-223251778DCA}" srcOrd="6" destOrd="0" presId="urn:microsoft.com/office/officeart/2011/layout/HexagonRadial"/>
    <dgm:cxn modelId="{02F26224-18C6-4C1C-B158-5F9FD14D0AB1}" type="presParOf" srcId="{104A2790-F6D5-4A84-BA7A-F2B24FA5341F}" destId="{306AAB8B-6C77-4701-B70F-0A947DF7FFF0}" srcOrd="7" destOrd="0" presId="urn:microsoft.com/office/officeart/2011/layout/HexagonRadial"/>
    <dgm:cxn modelId="{F96B4718-3C25-4EFC-9528-A9CBC61324DC}" type="presParOf" srcId="{306AAB8B-6C77-4701-B70F-0A947DF7FFF0}" destId="{88FD3E2D-0B51-4E31-B2D6-6ADCA0B2461B}" srcOrd="0" destOrd="0" presId="urn:microsoft.com/office/officeart/2011/layout/HexagonRadial"/>
    <dgm:cxn modelId="{7235244F-12F9-4DCA-B976-1EFFA5D740DD}" type="presParOf" srcId="{104A2790-F6D5-4A84-BA7A-F2B24FA5341F}" destId="{8E9624CE-9154-4137-A811-1B33D53FB088}" srcOrd="8" destOrd="0" presId="urn:microsoft.com/office/officeart/2011/layout/HexagonRadial"/>
    <dgm:cxn modelId="{CDA015C2-E517-499B-A43E-E4C4C210922A}" type="presParOf" srcId="{104A2790-F6D5-4A84-BA7A-F2B24FA5341F}" destId="{3DC3DE4C-0994-48E6-B1F6-A205863CFB96}" srcOrd="9" destOrd="0" presId="urn:microsoft.com/office/officeart/2011/layout/HexagonRadial"/>
    <dgm:cxn modelId="{DFB95D83-6913-4B0F-ADCA-5CF839198158}" type="presParOf" srcId="{3DC3DE4C-0994-48E6-B1F6-A205863CFB96}" destId="{3CA1B2A2-A00A-4019-ADC9-10E654576739}" srcOrd="0" destOrd="0" presId="urn:microsoft.com/office/officeart/2011/layout/HexagonRadial"/>
    <dgm:cxn modelId="{6CDB9E46-ED5C-4A29-8781-5DA7852E473D}" type="presParOf" srcId="{104A2790-F6D5-4A84-BA7A-F2B24FA5341F}" destId="{DAAFAD24-09CA-46B2-AB7C-5CFBD49750FF}" srcOrd="10" destOrd="0" presId="urn:microsoft.com/office/officeart/2011/layout/HexagonRadial"/>
    <dgm:cxn modelId="{868C6F76-769A-486A-8CD9-6EBDD0D26203}" type="presParOf" srcId="{104A2790-F6D5-4A84-BA7A-F2B24FA5341F}" destId="{F629E0D4-11C2-4DE2-98A9-DD0F92EE38D6}" srcOrd="11" destOrd="0" presId="urn:microsoft.com/office/officeart/2011/layout/HexagonRadial"/>
    <dgm:cxn modelId="{228429E8-3997-4E24-B99C-5CB9109F06F3}" type="presParOf" srcId="{F629E0D4-11C2-4DE2-98A9-DD0F92EE38D6}" destId="{E71EB616-EE27-468F-9459-C749006AF364}" srcOrd="0" destOrd="0" presId="urn:microsoft.com/office/officeart/2011/layout/HexagonRadial"/>
    <dgm:cxn modelId="{94B0435C-11AF-4AB1-B40D-C8B06B6D59B7}" type="presParOf" srcId="{104A2790-F6D5-4A84-BA7A-F2B24FA5341F}" destId="{B5EEE46B-B7D8-4DCA-B39B-4B9FCB857F5D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17CA36-5C4A-41A0-8F56-5E27611B1BE2}" type="doc">
      <dgm:prSet loTypeId="urn:microsoft.com/office/officeart/2009/layout/CircleArrowProcess" loCatId="process" qsTypeId="urn:microsoft.com/office/officeart/2005/8/quickstyle/3d3" qsCatId="3D" csTypeId="urn:microsoft.com/office/officeart/2005/8/colors/accent5_3" csCatId="accent5" phldr="1"/>
      <dgm:spPr/>
      <dgm:t>
        <a:bodyPr/>
        <a:lstStyle/>
        <a:p>
          <a:endParaRPr lang="ru-RU"/>
        </a:p>
      </dgm:t>
    </dgm:pt>
    <dgm:pt modelId="{71C7C806-CDCD-4F77-AA85-F152EE420199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Призыв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2F4761E3-326E-4753-B488-C802245A306F}" type="parTrans" cxnId="{919E81E3-EB2D-449D-99E9-4C113A03F25F}">
      <dgm:prSet/>
      <dgm:spPr/>
      <dgm:t>
        <a:bodyPr/>
        <a:lstStyle/>
        <a:p>
          <a:endParaRPr lang="ru-RU"/>
        </a:p>
      </dgm:t>
    </dgm:pt>
    <dgm:pt modelId="{C1452E1A-B3AA-474A-BBA1-4FC7573707F8}" type="sibTrans" cxnId="{919E81E3-EB2D-449D-99E9-4C113A03F25F}">
      <dgm:prSet/>
      <dgm:spPr/>
      <dgm:t>
        <a:bodyPr/>
        <a:lstStyle/>
        <a:p>
          <a:endParaRPr lang="ru-RU"/>
        </a:p>
      </dgm:t>
    </dgm:pt>
    <dgm:pt modelId="{9F6C93B0-4BCA-4328-9DF9-616B77A8D72E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Уход от проблем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5FA7EA08-4F4C-4B35-947B-A5C5E4BC3A8E}" type="parTrans" cxnId="{CC60684D-8F0D-4603-9670-5E9FE18C8108}">
      <dgm:prSet/>
      <dgm:spPr/>
      <dgm:t>
        <a:bodyPr/>
        <a:lstStyle/>
        <a:p>
          <a:endParaRPr lang="ru-RU"/>
        </a:p>
      </dgm:t>
    </dgm:pt>
    <dgm:pt modelId="{6C30E28E-1A56-42D4-BD93-8CDDC52CD7E9}" type="sibTrans" cxnId="{CC60684D-8F0D-4603-9670-5E9FE18C8108}">
      <dgm:prSet/>
      <dgm:spPr/>
      <dgm:t>
        <a:bodyPr/>
        <a:lstStyle/>
        <a:p>
          <a:endParaRPr lang="ru-RU"/>
        </a:p>
      </dgm:t>
    </dgm:pt>
    <dgm:pt modelId="{77AE4026-E23D-48AA-BC8E-671FFE1D6FE5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Месть</a:t>
          </a:r>
          <a:r>
            <a:rPr lang="ru-RU" sz="1600" b="1" dirty="0" smtClean="0"/>
            <a:t> </a:t>
          </a:r>
          <a:endParaRPr lang="ru-RU" sz="1600" b="1" dirty="0"/>
        </a:p>
      </dgm:t>
    </dgm:pt>
    <dgm:pt modelId="{080A8143-76A2-4532-AE36-43ED0D09ECCB}" type="parTrans" cxnId="{DD58C834-91C0-4DD6-8CFD-FA0505C163BE}">
      <dgm:prSet/>
      <dgm:spPr/>
      <dgm:t>
        <a:bodyPr/>
        <a:lstStyle/>
        <a:p>
          <a:endParaRPr lang="ru-RU"/>
        </a:p>
      </dgm:t>
    </dgm:pt>
    <dgm:pt modelId="{80F8DCD9-2209-48EA-A980-27597859005F}" type="sibTrans" cxnId="{DD58C834-91C0-4DD6-8CFD-FA0505C163BE}">
      <dgm:prSet/>
      <dgm:spPr/>
      <dgm:t>
        <a:bodyPr/>
        <a:lstStyle/>
        <a:p>
          <a:endParaRPr lang="ru-RU"/>
        </a:p>
      </dgm:t>
    </dgm:pt>
    <dgm:pt modelId="{4780AC0F-31D8-4B55-BF7E-85A577B7DC5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Бегство от наказания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FD6744-E2B8-451F-AF10-6B6B061515B9}" type="parTrans" cxnId="{BAFA5C06-731C-41A1-811C-91480FC24BFD}">
      <dgm:prSet/>
      <dgm:spPr/>
      <dgm:t>
        <a:bodyPr/>
        <a:lstStyle/>
        <a:p>
          <a:endParaRPr lang="ru-RU"/>
        </a:p>
      </dgm:t>
    </dgm:pt>
    <dgm:pt modelId="{2E7B9848-CB0E-4B8F-A41B-7D13D2C4BBE5}" type="sibTrans" cxnId="{BAFA5C06-731C-41A1-811C-91480FC24BFD}">
      <dgm:prSet/>
      <dgm:spPr/>
      <dgm:t>
        <a:bodyPr/>
        <a:lstStyle/>
        <a:p>
          <a:endParaRPr lang="ru-RU"/>
        </a:p>
      </dgm:t>
    </dgm:pt>
    <dgm:pt modelId="{337B7148-3A72-4836-AF34-1799C747714B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Самонаказание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294CF3B-AE5B-4881-B47A-DBE8D5852918}" type="parTrans" cxnId="{6D01F190-192B-4A0B-99BD-FD4FA07573AB}">
      <dgm:prSet/>
      <dgm:spPr/>
      <dgm:t>
        <a:bodyPr/>
        <a:lstStyle/>
        <a:p>
          <a:endParaRPr lang="ru-RU"/>
        </a:p>
      </dgm:t>
    </dgm:pt>
    <dgm:pt modelId="{38C14910-A7E2-4F4D-92B5-A6A335DFC8ED}" type="sibTrans" cxnId="{6D01F190-192B-4A0B-99BD-FD4FA07573AB}">
      <dgm:prSet/>
      <dgm:spPr/>
      <dgm:t>
        <a:bodyPr/>
        <a:lstStyle/>
        <a:p>
          <a:endParaRPr lang="ru-RU"/>
        </a:p>
      </dgm:t>
    </dgm:pt>
    <dgm:pt modelId="{0B02A33D-4E87-4999-B063-113B628A6EA1}" type="pres">
      <dgm:prSet presAssocID="{7C17CA36-5C4A-41A0-8F56-5E27611B1BE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8AF897F-3807-4A06-B3CB-91DCD34B5836}" type="pres">
      <dgm:prSet presAssocID="{71C7C806-CDCD-4F77-AA85-F152EE420199}" presName="Accent1" presStyleCnt="0"/>
      <dgm:spPr/>
    </dgm:pt>
    <dgm:pt modelId="{4A3F6ACF-E86C-4F6C-9F41-49A627F19382}" type="pres">
      <dgm:prSet presAssocID="{71C7C806-CDCD-4F77-AA85-F152EE420199}" presName="Accent" presStyleLbl="node1" presStyleIdx="0" presStyleCnt="5"/>
      <dgm:spPr/>
    </dgm:pt>
    <dgm:pt modelId="{72580B1C-7CAD-416F-8D01-E6902A18BEB9}" type="pres">
      <dgm:prSet presAssocID="{71C7C806-CDCD-4F77-AA85-F152EE420199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FA801-28A4-4977-A2F0-76804B416510}" type="pres">
      <dgm:prSet presAssocID="{9F6C93B0-4BCA-4328-9DF9-616B77A8D72E}" presName="Accent2" presStyleCnt="0"/>
      <dgm:spPr/>
    </dgm:pt>
    <dgm:pt modelId="{7DCD0A45-5D55-40B1-BC5B-5CE3B0FB896D}" type="pres">
      <dgm:prSet presAssocID="{9F6C93B0-4BCA-4328-9DF9-616B77A8D72E}" presName="Accent" presStyleLbl="node1" presStyleIdx="1" presStyleCnt="5"/>
      <dgm:spPr/>
    </dgm:pt>
    <dgm:pt modelId="{93A4A66D-1CE7-4E28-BCBF-A066A3163A63}" type="pres">
      <dgm:prSet presAssocID="{9F6C93B0-4BCA-4328-9DF9-616B77A8D72E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588FAB-9542-4C74-9D23-FC5ED80ABF8B}" type="pres">
      <dgm:prSet presAssocID="{77AE4026-E23D-48AA-BC8E-671FFE1D6FE5}" presName="Accent3" presStyleCnt="0"/>
      <dgm:spPr/>
    </dgm:pt>
    <dgm:pt modelId="{A7595076-B20E-44DA-862A-29306AAD7A63}" type="pres">
      <dgm:prSet presAssocID="{77AE4026-E23D-48AA-BC8E-671FFE1D6FE5}" presName="Accent" presStyleLbl="node1" presStyleIdx="2" presStyleCnt="5"/>
      <dgm:spPr/>
    </dgm:pt>
    <dgm:pt modelId="{1766E36E-2500-4C87-827B-6C640AD13AD7}" type="pres">
      <dgm:prSet presAssocID="{77AE4026-E23D-48AA-BC8E-671FFE1D6FE5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60AA8-D375-4B4F-AE29-2F6BBF03F268}" type="pres">
      <dgm:prSet presAssocID="{337B7148-3A72-4836-AF34-1799C747714B}" presName="Accent4" presStyleCnt="0"/>
      <dgm:spPr/>
    </dgm:pt>
    <dgm:pt modelId="{5EE63E98-70DD-4ABA-8F9E-CBF1385FDD56}" type="pres">
      <dgm:prSet presAssocID="{337B7148-3A72-4836-AF34-1799C747714B}" presName="Accent" presStyleLbl="node1" presStyleIdx="3" presStyleCnt="5"/>
      <dgm:spPr/>
    </dgm:pt>
    <dgm:pt modelId="{0CC46072-E3EB-4AEA-95AA-AE6C3947E3FA}" type="pres">
      <dgm:prSet presAssocID="{337B7148-3A72-4836-AF34-1799C747714B}" presName="Parent4" presStyleLbl="revTx" presStyleIdx="3" presStyleCnt="5" custScaleX="156633" custLinFactNeighborX="17008" custLinFactNeighborY="-41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4EEE4-8FA9-4BB3-A5A1-B8B914B046E4}" type="pres">
      <dgm:prSet presAssocID="{4780AC0F-31D8-4B55-BF7E-85A577B7DC53}" presName="Accent5" presStyleCnt="0"/>
      <dgm:spPr/>
    </dgm:pt>
    <dgm:pt modelId="{2CCD231C-DEA5-42B5-AC6A-070EB5D082C0}" type="pres">
      <dgm:prSet presAssocID="{4780AC0F-31D8-4B55-BF7E-85A577B7DC53}" presName="Accent" presStyleLbl="node1" presStyleIdx="4" presStyleCnt="5"/>
      <dgm:spPr/>
    </dgm:pt>
    <dgm:pt modelId="{7266967F-0004-4017-937A-0A4F4A2C585E}" type="pres">
      <dgm:prSet presAssocID="{4780AC0F-31D8-4B55-BF7E-85A577B7DC53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01F190-192B-4A0B-99BD-FD4FA07573AB}" srcId="{7C17CA36-5C4A-41A0-8F56-5E27611B1BE2}" destId="{337B7148-3A72-4836-AF34-1799C747714B}" srcOrd="3" destOrd="0" parTransId="{B294CF3B-AE5B-4881-B47A-DBE8D5852918}" sibTransId="{38C14910-A7E2-4F4D-92B5-A6A335DFC8ED}"/>
    <dgm:cxn modelId="{DD58C834-91C0-4DD6-8CFD-FA0505C163BE}" srcId="{7C17CA36-5C4A-41A0-8F56-5E27611B1BE2}" destId="{77AE4026-E23D-48AA-BC8E-671FFE1D6FE5}" srcOrd="2" destOrd="0" parTransId="{080A8143-76A2-4532-AE36-43ED0D09ECCB}" sibTransId="{80F8DCD9-2209-48EA-A980-27597859005F}"/>
    <dgm:cxn modelId="{7FD6E60B-CDCE-4C8D-9F88-79AE642770EC}" type="presOf" srcId="{4780AC0F-31D8-4B55-BF7E-85A577B7DC53}" destId="{7266967F-0004-4017-937A-0A4F4A2C585E}" srcOrd="0" destOrd="0" presId="urn:microsoft.com/office/officeart/2009/layout/CircleArrowProcess"/>
    <dgm:cxn modelId="{02687BA7-1D66-4F6B-9579-A6B0AE181824}" type="presOf" srcId="{9F6C93B0-4BCA-4328-9DF9-616B77A8D72E}" destId="{93A4A66D-1CE7-4E28-BCBF-A066A3163A63}" srcOrd="0" destOrd="0" presId="urn:microsoft.com/office/officeart/2009/layout/CircleArrowProcess"/>
    <dgm:cxn modelId="{65855091-75C9-4B35-BF9D-EDD6B4326A72}" type="presOf" srcId="{337B7148-3A72-4836-AF34-1799C747714B}" destId="{0CC46072-E3EB-4AEA-95AA-AE6C3947E3FA}" srcOrd="0" destOrd="0" presId="urn:microsoft.com/office/officeart/2009/layout/CircleArrowProcess"/>
    <dgm:cxn modelId="{BAFA5C06-731C-41A1-811C-91480FC24BFD}" srcId="{7C17CA36-5C4A-41A0-8F56-5E27611B1BE2}" destId="{4780AC0F-31D8-4B55-BF7E-85A577B7DC53}" srcOrd="4" destOrd="0" parTransId="{42FD6744-E2B8-451F-AF10-6B6B061515B9}" sibTransId="{2E7B9848-CB0E-4B8F-A41B-7D13D2C4BBE5}"/>
    <dgm:cxn modelId="{ED0C4639-6F1F-4D6B-BE66-4CAAB83B5D11}" type="presOf" srcId="{7C17CA36-5C4A-41A0-8F56-5E27611B1BE2}" destId="{0B02A33D-4E87-4999-B063-113B628A6EA1}" srcOrd="0" destOrd="0" presId="urn:microsoft.com/office/officeart/2009/layout/CircleArrowProcess"/>
    <dgm:cxn modelId="{D6A52729-34FD-475D-98A2-54D3BFC35BFA}" type="presOf" srcId="{77AE4026-E23D-48AA-BC8E-671FFE1D6FE5}" destId="{1766E36E-2500-4C87-827B-6C640AD13AD7}" srcOrd="0" destOrd="0" presId="urn:microsoft.com/office/officeart/2009/layout/CircleArrowProcess"/>
    <dgm:cxn modelId="{919E81E3-EB2D-449D-99E9-4C113A03F25F}" srcId="{7C17CA36-5C4A-41A0-8F56-5E27611B1BE2}" destId="{71C7C806-CDCD-4F77-AA85-F152EE420199}" srcOrd="0" destOrd="0" parTransId="{2F4761E3-326E-4753-B488-C802245A306F}" sibTransId="{C1452E1A-B3AA-474A-BBA1-4FC7573707F8}"/>
    <dgm:cxn modelId="{562F7C79-B4BC-41A3-88F8-5D8690962B73}" type="presOf" srcId="{71C7C806-CDCD-4F77-AA85-F152EE420199}" destId="{72580B1C-7CAD-416F-8D01-E6902A18BEB9}" srcOrd="0" destOrd="0" presId="urn:microsoft.com/office/officeart/2009/layout/CircleArrowProcess"/>
    <dgm:cxn modelId="{CC60684D-8F0D-4603-9670-5E9FE18C8108}" srcId="{7C17CA36-5C4A-41A0-8F56-5E27611B1BE2}" destId="{9F6C93B0-4BCA-4328-9DF9-616B77A8D72E}" srcOrd="1" destOrd="0" parTransId="{5FA7EA08-4F4C-4B35-947B-A5C5E4BC3A8E}" sibTransId="{6C30E28E-1A56-42D4-BD93-8CDDC52CD7E9}"/>
    <dgm:cxn modelId="{946444BB-7B15-42D5-99BF-2D429195D69F}" type="presParOf" srcId="{0B02A33D-4E87-4999-B063-113B628A6EA1}" destId="{A8AF897F-3807-4A06-B3CB-91DCD34B5836}" srcOrd="0" destOrd="0" presId="urn:microsoft.com/office/officeart/2009/layout/CircleArrowProcess"/>
    <dgm:cxn modelId="{AA549D59-ADC7-445F-891C-2C90746915ED}" type="presParOf" srcId="{A8AF897F-3807-4A06-B3CB-91DCD34B5836}" destId="{4A3F6ACF-E86C-4F6C-9F41-49A627F19382}" srcOrd="0" destOrd="0" presId="urn:microsoft.com/office/officeart/2009/layout/CircleArrowProcess"/>
    <dgm:cxn modelId="{6832A24A-E4AD-471F-AF02-76A15F2C452B}" type="presParOf" srcId="{0B02A33D-4E87-4999-B063-113B628A6EA1}" destId="{72580B1C-7CAD-416F-8D01-E6902A18BEB9}" srcOrd="1" destOrd="0" presId="urn:microsoft.com/office/officeart/2009/layout/CircleArrowProcess"/>
    <dgm:cxn modelId="{CF615253-A471-40ED-AD0F-C62509F9AB9D}" type="presParOf" srcId="{0B02A33D-4E87-4999-B063-113B628A6EA1}" destId="{DCCFA801-28A4-4977-A2F0-76804B416510}" srcOrd="2" destOrd="0" presId="urn:microsoft.com/office/officeart/2009/layout/CircleArrowProcess"/>
    <dgm:cxn modelId="{5630198B-E5BF-46C9-90D6-4D7AA3C29670}" type="presParOf" srcId="{DCCFA801-28A4-4977-A2F0-76804B416510}" destId="{7DCD0A45-5D55-40B1-BC5B-5CE3B0FB896D}" srcOrd="0" destOrd="0" presId="urn:microsoft.com/office/officeart/2009/layout/CircleArrowProcess"/>
    <dgm:cxn modelId="{907206E3-1A58-4033-B3C9-EC7D8687FC39}" type="presParOf" srcId="{0B02A33D-4E87-4999-B063-113B628A6EA1}" destId="{93A4A66D-1CE7-4E28-BCBF-A066A3163A63}" srcOrd="3" destOrd="0" presId="urn:microsoft.com/office/officeart/2009/layout/CircleArrowProcess"/>
    <dgm:cxn modelId="{AE30693F-56EB-48BC-9B19-36F7A1419C15}" type="presParOf" srcId="{0B02A33D-4E87-4999-B063-113B628A6EA1}" destId="{2A588FAB-9542-4C74-9D23-FC5ED80ABF8B}" srcOrd="4" destOrd="0" presId="urn:microsoft.com/office/officeart/2009/layout/CircleArrowProcess"/>
    <dgm:cxn modelId="{15803F7B-CE81-486F-A9E0-7A266F1ABC0B}" type="presParOf" srcId="{2A588FAB-9542-4C74-9D23-FC5ED80ABF8B}" destId="{A7595076-B20E-44DA-862A-29306AAD7A63}" srcOrd="0" destOrd="0" presId="urn:microsoft.com/office/officeart/2009/layout/CircleArrowProcess"/>
    <dgm:cxn modelId="{645432D7-9796-4B19-A0D1-ED03323485AD}" type="presParOf" srcId="{0B02A33D-4E87-4999-B063-113B628A6EA1}" destId="{1766E36E-2500-4C87-827B-6C640AD13AD7}" srcOrd="5" destOrd="0" presId="urn:microsoft.com/office/officeart/2009/layout/CircleArrowProcess"/>
    <dgm:cxn modelId="{08AD00CE-3203-4956-99A4-3B3C7F649BEF}" type="presParOf" srcId="{0B02A33D-4E87-4999-B063-113B628A6EA1}" destId="{20D60AA8-D375-4B4F-AE29-2F6BBF03F268}" srcOrd="6" destOrd="0" presId="urn:microsoft.com/office/officeart/2009/layout/CircleArrowProcess"/>
    <dgm:cxn modelId="{371B30E0-7155-4666-8FE4-26969BBCA02E}" type="presParOf" srcId="{20D60AA8-D375-4B4F-AE29-2F6BBF03F268}" destId="{5EE63E98-70DD-4ABA-8F9E-CBF1385FDD56}" srcOrd="0" destOrd="0" presId="urn:microsoft.com/office/officeart/2009/layout/CircleArrowProcess"/>
    <dgm:cxn modelId="{E67141D9-DCEC-440B-880D-72C1AE304FFF}" type="presParOf" srcId="{0B02A33D-4E87-4999-B063-113B628A6EA1}" destId="{0CC46072-E3EB-4AEA-95AA-AE6C3947E3FA}" srcOrd="7" destOrd="0" presId="urn:microsoft.com/office/officeart/2009/layout/CircleArrowProcess"/>
    <dgm:cxn modelId="{027C0244-8A36-4AFE-8DFA-A0E08238DE88}" type="presParOf" srcId="{0B02A33D-4E87-4999-B063-113B628A6EA1}" destId="{0CC4EEE4-8FA9-4BB3-A5A1-B8B914B046E4}" srcOrd="8" destOrd="0" presId="urn:microsoft.com/office/officeart/2009/layout/CircleArrowProcess"/>
    <dgm:cxn modelId="{EBBF4D4F-A1F4-40A6-90BC-D61D0E4346DD}" type="presParOf" srcId="{0CC4EEE4-8FA9-4BB3-A5A1-B8B914B046E4}" destId="{2CCD231C-DEA5-42B5-AC6A-070EB5D082C0}" srcOrd="0" destOrd="0" presId="urn:microsoft.com/office/officeart/2009/layout/CircleArrowProcess"/>
    <dgm:cxn modelId="{636796D5-E12C-4A0D-A7CE-44551DEA5178}" type="presParOf" srcId="{0B02A33D-4E87-4999-B063-113B628A6EA1}" destId="{7266967F-0004-4017-937A-0A4F4A2C585E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723B795-561D-448F-91FA-F49EF1CB9F12}">
      <dsp:nvSpPr>
        <dsp:cNvPr id="0" name=""/>
        <dsp:cNvSpPr/>
      </dsp:nvSpPr>
      <dsp:spPr>
        <a:xfrm>
          <a:off x="1916" y="0"/>
          <a:ext cx="8351011" cy="1891053"/>
        </a:xfrm>
        <a:prstGeom prst="roundRect">
          <a:avLst>
            <a:gd name="adj" fmla="val 10000"/>
          </a:avLst>
        </a:prstGeom>
        <a:solidFill>
          <a:schemeClr val="accent5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Чаще подвержены суициду :</a:t>
          </a:r>
          <a:endParaRPr lang="ru-RU" sz="3600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16" y="0"/>
        <a:ext cx="8351011" cy="1891053"/>
      </dsp:txXfrm>
    </dsp:sp>
    <dsp:sp modelId="{C340767C-8C62-47B4-B416-61D931958A05}">
      <dsp:nvSpPr>
        <dsp:cNvPr id="0" name=""/>
        <dsp:cNvSpPr/>
      </dsp:nvSpPr>
      <dsp:spPr>
        <a:xfrm>
          <a:off x="958" y="2042805"/>
          <a:ext cx="2727569" cy="1891053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девочки – подростки, имеющие межличностные любовные конфликты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58" y="2042805"/>
        <a:ext cx="2727569" cy="1891053"/>
      </dsp:txXfrm>
    </dsp:sp>
    <dsp:sp modelId="{7FF794CF-570C-4D9F-AB4C-1BBA47AABB55}">
      <dsp:nvSpPr>
        <dsp:cNvPr id="0" name=""/>
        <dsp:cNvSpPr/>
      </dsp:nvSpPr>
      <dsp:spPr>
        <a:xfrm>
          <a:off x="958" y="4081862"/>
          <a:ext cx="1335734" cy="1891053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подростки с повышенной тревожностью, зацикленные на негативных эмоциях, с пониженным фоном настроения, т.е. депрессивные подростки 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958" y="4081862"/>
        <a:ext cx="1335734" cy="1891053"/>
      </dsp:txXfrm>
    </dsp:sp>
    <dsp:sp modelId="{DCAED26E-0749-41C6-8259-98F8ECD611A5}">
      <dsp:nvSpPr>
        <dsp:cNvPr id="0" name=""/>
        <dsp:cNvSpPr/>
      </dsp:nvSpPr>
      <dsp:spPr>
        <a:xfrm>
          <a:off x="1392793" y="4081862"/>
          <a:ext cx="1335734" cy="1891053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подростки,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которые по тем или иным причинам считают себя виновными в проблемах близких людей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392793" y="4081862"/>
        <a:ext cx="1335734" cy="1891053"/>
      </dsp:txXfrm>
    </dsp:sp>
    <dsp:sp modelId="{6F1A1A33-6F25-4C56-9019-4C15777DE0D4}">
      <dsp:nvSpPr>
        <dsp:cNvPr id="0" name=""/>
        <dsp:cNvSpPr/>
      </dsp:nvSpPr>
      <dsp:spPr>
        <a:xfrm>
          <a:off x="2840729" y="2042805"/>
          <a:ext cx="5511239" cy="1891053"/>
        </a:xfrm>
        <a:prstGeom prst="roundRect">
          <a:avLst>
            <a:gd name="adj" fmla="val 100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подростки посещающие различные секты, злоупотребляющие алкоголем и наркотиками 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40729" y="2042805"/>
        <a:ext cx="5511239" cy="1891053"/>
      </dsp:txXfrm>
    </dsp:sp>
    <dsp:sp modelId="{221BF536-D20B-44AC-97B3-707772BB724C}">
      <dsp:nvSpPr>
        <dsp:cNvPr id="0" name=""/>
        <dsp:cNvSpPr/>
      </dsp:nvSpPr>
      <dsp:spPr>
        <a:xfrm>
          <a:off x="2840729" y="4081862"/>
          <a:ext cx="1335734" cy="1891053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подростки,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которые либо совершали суицидальную попытку, либо были </a:t>
          </a:r>
          <a:br>
            <a:rPr lang="ru-RU" sz="1100" b="1" kern="1200" dirty="0" smtClean="0">
              <a:latin typeface="Times New Roman" pitchFamily="18" charset="0"/>
              <a:cs typeface="Times New Roman" pitchFamily="18" charset="0"/>
            </a:rPr>
          </a:b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свидетелями того, как совершил суицид кто-то из членов семьи</a:t>
          </a:r>
          <a:endParaRPr lang="ru-RU" sz="11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40729" y="4081862"/>
        <a:ext cx="1335734" cy="1891053"/>
      </dsp:txXfrm>
    </dsp:sp>
    <dsp:sp modelId="{66CA3162-C62A-4731-8AEA-2A2E80F3077C}">
      <dsp:nvSpPr>
        <dsp:cNvPr id="0" name=""/>
        <dsp:cNvSpPr/>
      </dsp:nvSpPr>
      <dsp:spPr>
        <a:xfrm>
          <a:off x="4288024" y="4081862"/>
          <a:ext cx="1335734" cy="1891053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одаренные подростки</a:t>
          </a:r>
          <a:r>
            <a:rPr lang="ru-RU" sz="1400" b="1" kern="1200" dirty="0" smtClean="0"/>
            <a:t> </a:t>
          </a:r>
          <a:endParaRPr lang="ru-RU" sz="1400" b="1" kern="1200" dirty="0"/>
        </a:p>
      </dsp:txBody>
      <dsp:txXfrm>
        <a:off x="4288024" y="4081862"/>
        <a:ext cx="1335734" cy="1891053"/>
      </dsp:txXfrm>
    </dsp:sp>
    <dsp:sp modelId="{3515E9A2-DD95-4231-97E3-BFEC9FA491C4}">
      <dsp:nvSpPr>
        <dsp:cNvPr id="0" name=""/>
        <dsp:cNvSpPr/>
      </dsp:nvSpPr>
      <dsp:spPr>
        <a:xfrm>
          <a:off x="5688635" y="4085610"/>
          <a:ext cx="1335734" cy="1891053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подростки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 с плохой успеваемостью в школе</a:t>
          </a:r>
          <a:r>
            <a:rPr lang="ru-RU" sz="900" kern="1200" dirty="0" smtClean="0">
              <a:latin typeface="Times New Roman" pitchFamily="18" charset="0"/>
              <a:cs typeface="Times New Roman" pitchFamily="18" charset="0"/>
            </a:rPr>
            <a:t> </a:t>
          </a:r>
          <a:endParaRPr lang="ru-RU" sz="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88635" y="4085610"/>
        <a:ext cx="1335734" cy="1891053"/>
      </dsp:txXfrm>
    </dsp:sp>
    <dsp:sp modelId="{D9F87936-69EF-4DA1-9A41-25E42FAEFE5C}">
      <dsp:nvSpPr>
        <dsp:cNvPr id="0" name=""/>
        <dsp:cNvSpPr/>
      </dsp:nvSpPr>
      <dsp:spPr>
        <a:xfrm>
          <a:off x="6984778" y="4085610"/>
          <a:ext cx="1335734" cy="1891053"/>
        </a:xfrm>
        <a:prstGeom prst="roundRect">
          <a:avLst>
            <a:gd name="adj" fmla="val 10000"/>
          </a:avLst>
        </a:prstGeom>
        <a:solidFill>
          <a:schemeClr val="accent5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подростки –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жертвы насилия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84778" y="4085610"/>
        <a:ext cx="1335734" cy="189105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A78F6A-BC26-4268-B5C3-9CC30D2E160A}">
      <dsp:nvSpPr>
        <dsp:cNvPr id="0" name=""/>
        <dsp:cNvSpPr/>
      </dsp:nvSpPr>
      <dsp:spPr>
        <a:xfrm>
          <a:off x="2779944" y="1800449"/>
          <a:ext cx="2288450" cy="1979601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Высокие ожидания, повышенные притязания к успехам ребёнка, критика и наказание со стороны родителей.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Прессинг успеха</a:t>
          </a:r>
          <a:endParaRPr lang="ru-RU" sz="1200" b="1" kern="1200" dirty="0"/>
        </a:p>
      </dsp:txBody>
      <dsp:txXfrm>
        <a:off x="2779944" y="1800449"/>
        <a:ext cx="2288450" cy="1979601"/>
      </dsp:txXfrm>
    </dsp:sp>
    <dsp:sp modelId="{1311EB6F-5D66-46FB-A4B9-3B6A27DB9EB5}">
      <dsp:nvSpPr>
        <dsp:cNvPr id="0" name=""/>
        <dsp:cNvSpPr/>
      </dsp:nvSpPr>
      <dsp:spPr>
        <a:xfrm>
          <a:off x="4212954" y="853344"/>
          <a:ext cx="863425" cy="74395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831ED-EF3E-4EFE-B9B6-9E37DD2830E6}">
      <dsp:nvSpPr>
        <dsp:cNvPr id="0" name=""/>
        <dsp:cNvSpPr/>
      </dsp:nvSpPr>
      <dsp:spPr>
        <a:xfrm>
          <a:off x="2990744" y="0"/>
          <a:ext cx="1875368" cy="1622414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Проблемы и конфликты в семье</a:t>
          </a:r>
          <a:endParaRPr lang="ru-RU" sz="1400" b="1" kern="1200" dirty="0"/>
        </a:p>
      </dsp:txBody>
      <dsp:txXfrm>
        <a:off x="2990744" y="0"/>
        <a:ext cx="1875368" cy="1622414"/>
      </dsp:txXfrm>
    </dsp:sp>
    <dsp:sp modelId="{A1CC69B0-C101-427B-A47E-556F8637BB55}">
      <dsp:nvSpPr>
        <dsp:cNvPr id="0" name=""/>
        <dsp:cNvSpPr/>
      </dsp:nvSpPr>
      <dsp:spPr>
        <a:xfrm>
          <a:off x="5220638" y="2244144"/>
          <a:ext cx="863425" cy="74395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BF1034-AAA2-4730-AEC7-C68A30FE918A}">
      <dsp:nvSpPr>
        <dsp:cNvPr id="0" name=""/>
        <dsp:cNvSpPr/>
      </dsp:nvSpPr>
      <dsp:spPr>
        <a:xfrm>
          <a:off x="4710674" y="997893"/>
          <a:ext cx="1875368" cy="1622414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Слишком жёсткое воспитание</a:t>
          </a:r>
          <a:endParaRPr lang="ru-RU" sz="1400" b="1" kern="1200" dirty="0"/>
        </a:p>
      </dsp:txBody>
      <dsp:txXfrm>
        <a:off x="4710674" y="997893"/>
        <a:ext cx="1875368" cy="1622414"/>
      </dsp:txXfrm>
    </dsp:sp>
    <dsp:sp modelId="{88FD3E2D-0B51-4E31-B2D6-6ADCA0B2461B}">
      <dsp:nvSpPr>
        <dsp:cNvPr id="0" name=""/>
        <dsp:cNvSpPr/>
      </dsp:nvSpPr>
      <dsp:spPr>
        <a:xfrm>
          <a:off x="4520636" y="3814096"/>
          <a:ext cx="863425" cy="74395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0E9718-0A29-4A64-AE7E-223251778DCA}">
      <dsp:nvSpPr>
        <dsp:cNvPr id="0" name=""/>
        <dsp:cNvSpPr/>
      </dsp:nvSpPr>
      <dsp:spPr>
        <a:xfrm>
          <a:off x="4710674" y="2959636"/>
          <a:ext cx="1875368" cy="1622414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Конфликты с друзьями, проблемы в школе</a:t>
          </a:r>
          <a:endParaRPr lang="ru-RU" sz="1400" b="1" kern="1200" dirty="0"/>
        </a:p>
      </dsp:txBody>
      <dsp:txXfrm>
        <a:off x="4710674" y="2959636"/>
        <a:ext cx="1875368" cy="1622414"/>
      </dsp:txXfrm>
    </dsp:sp>
    <dsp:sp modelId="{3CA1B2A2-A00A-4019-ADC9-10E654576739}">
      <dsp:nvSpPr>
        <dsp:cNvPr id="0" name=""/>
        <dsp:cNvSpPr/>
      </dsp:nvSpPr>
      <dsp:spPr>
        <a:xfrm>
          <a:off x="2784203" y="3977063"/>
          <a:ext cx="863425" cy="74395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624CE-9154-4137-A811-1B33D53FB088}">
      <dsp:nvSpPr>
        <dsp:cNvPr id="0" name=""/>
        <dsp:cNvSpPr/>
      </dsp:nvSpPr>
      <dsp:spPr>
        <a:xfrm>
          <a:off x="2990744" y="3958645"/>
          <a:ext cx="1875368" cy="1622414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Несчастная любовь</a:t>
          </a:r>
          <a:endParaRPr lang="ru-RU" sz="1400" b="1" kern="1200" dirty="0"/>
        </a:p>
      </dsp:txBody>
      <dsp:txXfrm>
        <a:off x="2990744" y="3958645"/>
        <a:ext cx="1875368" cy="1622414"/>
      </dsp:txXfrm>
    </dsp:sp>
    <dsp:sp modelId="{E71EB616-EE27-468F-9459-C749006AF364}">
      <dsp:nvSpPr>
        <dsp:cNvPr id="0" name=""/>
        <dsp:cNvSpPr/>
      </dsp:nvSpPr>
      <dsp:spPr>
        <a:xfrm>
          <a:off x="1760016" y="2586821"/>
          <a:ext cx="863425" cy="743955"/>
        </a:xfrm>
        <a:prstGeom prst="hexagon">
          <a:avLst>
            <a:gd name="adj" fmla="val 28900"/>
            <a:gd name="vf" fmla="val 11547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40050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AFAD24-09CA-46B2-AB7C-5CFBD49750FF}">
      <dsp:nvSpPr>
        <dsp:cNvPr id="0" name=""/>
        <dsp:cNvSpPr/>
      </dsp:nvSpPr>
      <dsp:spPr>
        <a:xfrm>
          <a:off x="1262828" y="2960752"/>
          <a:ext cx="1875368" cy="1622414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Страх перед будущим, потеря смысла жизни</a:t>
          </a:r>
          <a:endParaRPr lang="ru-RU" sz="1400" b="1" kern="1200" dirty="0"/>
        </a:p>
      </dsp:txBody>
      <dsp:txXfrm>
        <a:off x="1262828" y="2960752"/>
        <a:ext cx="1875368" cy="1622414"/>
      </dsp:txXfrm>
    </dsp:sp>
    <dsp:sp modelId="{B5EEE46B-B7D8-4DCA-B39B-4B9FCB857F5D}">
      <dsp:nvSpPr>
        <dsp:cNvPr id="0" name=""/>
        <dsp:cNvSpPr/>
      </dsp:nvSpPr>
      <dsp:spPr>
        <a:xfrm>
          <a:off x="1220595" y="941001"/>
          <a:ext cx="1875368" cy="1622414"/>
        </a:xfrm>
        <a:prstGeom prst="hexagon">
          <a:avLst>
            <a:gd name="adj" fmla="val 2857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Воздействие искусства, подражание кумирам</a:t>
          </a:r>
          <a:endParaRPr lang="ru-RU" sz="1400" b="1" kern="1200" dirty="0"/>
        </a:p>
      </dsp:txBody>
      <dsp:txXfrm>
        <a:off x="1220595" y="941001"/>
        <a:ext cx="1875368" cy="162241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3F6ACF-E86C-4F6C-9F41-49A627F19382}">
      <dsp:nvSpPr>
        <dsp:cNvPr id="0" name=""/>
        <dsp:cNvSpPr/>
      </dsp:nvSpPr>
      <dsp:spPr>
        <a:xfrm>
          <a:off x="2035524" y="0"/>
          <a:ext cx="1940705" cy="194080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580B1C-7CAD-416F-8D01-E6902A18BEB9}">
      <dsp:nvSpPr>
        <dsp:cNvPr id="0" name=""/>
        <dsp:cNvSpPr/>
      </dsp:nvSpPr>
      <dsp:spPr>
        <a:xfrm>
          <a:off x="2464000" y="702898"/>
          <a:ext cx="1083023" cy="54126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Призыв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64000" y="702898"/>
        <a:ext cx="1083023" cy="541269"/>
      </dsp:txXfrm>
    </dsp:sp>
    <dsp:sp modelId="{7DCD0A45-5D55-40B1-BC5B-5CE3B0FB896D}">
      <dsp:nvSpPr>
        <dsp:cNvPr id="0" name=""/>
        <dsp:cNvSpPr/>
      </dsp:nvSpPr>
      <dsp:spPr>
        <a:xfrm>
          <a:off x="1496378" y="1115115"/>
          <a:ext cx="1940705" cy="194080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shade val="80000"/>
            <a:hueOff val="10279"/>
            <a:satOff val="-53"/>
            <a:lumOff val="5737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A4A66D-1CE7-4E28-BCBF-A066A3163A63}">
      <dsp:nvSpPr>
        <dsp:cNvPr id="0" name=""/>
        <dsp:cNvSpPr/>
      </dsp:nvSpPr>
      <dsp:spPr>
        <a:xfrm>
          <a:off x="1922671" y="1820520"/>
          <a:ext cx="1083023" cy="54126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Уход от проблем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22671" y="1820520"/>
        <a:ext cx="1083023" cy="541269"/>
      </dsp:txXfrm>
    </dsp:sp>
    <dsp:sp modelId="{A7595076-B20E-44DA-862A-29306AAD7A63}">
      <dsp:nvSpPr>
        <dsp:cNvPr id="0" name=""/>
        <dsp:cNvSpPr/>
      </dsp:nvSpPr>
      <dsp:spPr>
        <a:xfrm>
          <a:off x="2035524" y="2235243"/>
          <a:ext cx="1940705" cy="1940802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5">
            <a:shade val="80000"/>
            <a:hueOff val="20558"/>
            <a:satOff val="-106"/>
            <a:lumOff val="11474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66E36E-2500-4C87-827B-6C640AD13AD7}">
      <dsp:nvSpPr>
        <dsp:cNvPr id="0" name=""/>
        <dsp:cNvSpPr/>
      </dsp:nvSpPr>
      <dsp:spPr>
        <a:xfrm>
          <a:off x="2464000" y="2937515"/>
          <a:ext cx="1083023" cy="54126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Месть</a:t>
          </a:r>
          <a:r>
            <a:rPr lang="ru-RU" sz="1600" b="1" kern="1200" dirty="0" smtClean="0"/>
            <a:t> </a:t>
          </a:r>
          <a:endParaRPr lang="ru-RU" sz="1600" b="1" kern="1200" dirty="0"/>
        </a:p>
      </dsp:txBody>
      <dsp:txXfrm>
        <a:off x="2464000" y="2937515"/>
        <a:ext cx="1083023" cy="541269"/>
      </dsp:txXfrm>
    </dsp:sp>
    <dsp:sp modelId="{5EE63E98-70DD-4ABA-8F9E-CBF1385FDD56}">
      <dsp:nvSpPr>
        <dsp:cNvPr id="0" name=""/>
        <dsp:cNvSpPr/>
      </dsp:nvSpPr>
      <dsp:spPr>
        <a:xfrm>
          <a:off x="1496378" y="3352238"/>
          <a:ext cx="1940705" cy="1940802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shade val="80000"/>
            <a:hueOff val="30837"/>
            <a:satOff val="-158"/>
            <a:lumOff val="17211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CC46072-E3EB-4AEA-95AA-AE6C3947E3FA}">
      <dsp:nvSpPr>
        <dsp:cNvPr id="0" name=""/>
        <dsp:cNvSpPr/>
      </dsp:nvSpPr>
      <dsp:spPr>
        <a:xfrm>
          <a:off x="1800197" y="4032447"/>
          <a:ext cx="1696372" cy="54126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Самонаказание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0197" y="4032447"/>
        <a:ext cx="1696372" cy="541269"/>
      </dsp:txXfrm>
    </dsp:sp>
    <dsp:sp modelId="{2CCD231C-DEA5-42B5-AC6A-070EB5D082C0}">
      <dsp:nvSpPr>
        <dsp:cNvPr id="0" name=""/>
        <dsp:cNvSpPr/>
      </dsp:nvSpPr>
      <dsp:spPr>
        <a:xfrm>
          <a:off x="2173495" y="4596407"/>
          <a:ext cx="1667309" cy="1668288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5">
            <a:shade val="80000"/>
            <a:hueOff val="41116"/>
            <a:satOff val="-211"/>
            <a:lumOff val="22948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266967F-0004-4017-937A-0A4F4A2C585E}">
      <dsp:nvSpPr>
        <dsp:cNvPr id="0" name=""/>
        <dsp:cNvSpPr/>
      </dsp:nvSpPr>
      <dsp:spPr>
        <a:xfrm>
          <a:off x="2464000" y="5172759"/>
          <a:ext cx="1083023" cy="541269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Бегство от наказания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64000" y="5172759"/>
        <a:ext cx="1083023" cy="5412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931E424-73C3-4FC6-966F-E2956B6E6001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BAE1FD3-EAF3-437C-84D8-5983FE5831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4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AA6F3A-4E2D-401C-933E-9AE1D818BBCA}" type="slidenum">
              <a:rPr lang="ru-RU" smtClean="0"/>
              <a:pPr/>
              <a:t>31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96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141530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41531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5D865-665F-4138-AE9F-43E00C152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1ED0B-B5A0-40F3-BEC5-2E1BE05D9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11A04DA-A35B-49E2-9496-4F1A626DC4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E61181F-653A-4C4F-954B-2ADFF0ABB3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A670B4D-CC85-4A8F-9168-A74C8D77B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0 h 154"/>
                  <a:gd name="T2" fmla="*/ 0 w 144"/>
                  <a:gd name="T3" fmla="*/ 0 h 154"/>
                  <a:gd name="T4" fmla="*/ 0 w 144"/>
                  <a:gd name="T5" fmla="*/ 0 h 154"/>
                  <a:gd name="T6" fmla="*/ 0 w 144"/>
                  <a:gd name="T7" fmla="*/ 0 h 154"/>
                  <a:gd name="T8" fmla="*/ 0 w 144"/>
                  <a:gd name="T9" fmla="*/ 0 h 154"/>
                  <a:gd name="T10" fmla="*/ 0 w 144"/>
                  <a:gd name="T11" fmla="*/ 0 h 154"/>
                  <a:gd name="T12" fmla="*/ 0 w 144"/>
                  <a:gd name="T13" fmla="*/ 0 h 154"/>
                  <a:gd name="T14" fmla="*/ 0 w 144"/>
                  <a:gd name="T15" fmla="*/ 0 h 154"/>
                  <a:gd name="T16" fmla="*/ 0 w 144"/>
                  <a:gd name="T17" fmla="*/ 0 h 154"/>
                  <a:gd name="T18" fmla="*/ 0 w 144"/>
                  <a:gd name="T19" fmla="*/ 0 h 154"/>
                  <a:gd name="T20" fmla="*/ 0 w 144"/>
                  <a:gd name="T21" fmla="*/ 0 h 154"/>
                  <a:gd name="T22" fmla="*/ 0 w 144"/>
                  <a:gd name="T23" fmla="*/ 0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816FE4F4-8BC9-4DE9-8D73-B172E9917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EAB6828-3FB7-4EBC-8DCA-7AB4B2A4A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DE8DD76-85FF-45B7-A63F-551097A05E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758BB52-740C-45E8-AA2F-715D7AEA3F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3322E6A-5F19-48EC-AFC3-9E7C7BE49E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F79FAF3-0E97-4920-80C9-C77750A57C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9B74BFE-AA4D-4B85-A160-BC26A802F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25802-4B3B-45B9-8EC3-508FA0EF6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4ADA982-89CB-42DD-ACEB-6E8CF166B1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320C713-6860-43D3-9E27-F7283AA83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EEE4A40-41D1-46F3-BDE8-7D3AE53B3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87BBDEF-C3CE-4058-BCD1-451105E75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5082871-6654-41A2-A74E-858434945C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3366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3366"/>
                </a:solidFill>
              </a:endParaRPr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 eaLnBrk="0" hangingPunct="0"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1933735-501F-43AB-9372-5B01CD52E0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B857BAE-EFC1-4ECF-9250-1BA4266A2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8717C5D-0A30-4922-BA61-0762622EF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F2CB592-43AF-4642-9086-905FA9F55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28F339A-E1C8-4A74-9CDF-AB6580677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3366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3366"/>
                </a:solidFill>
              </a:endParaRPr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 eaLnBrk="0" hangingPunct="0"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B2ECAA6-55C9-417C-8354-CD9F74536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73C28FF-526E-47A9-8117-001437FFF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2CAF26B-2255-4F31-82B1-0FC77C387A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C21F8AD-4F24-4231-BDB5-C01201D81B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52442AF-C339-4E09-AC1C-DBD3951FA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D0B2DA6-73A0-415A-B224-99C6209328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87F14CD-63EB-4C91-B7B6-27DECA930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8C26359-F1FC-488D-8424-C1F0C0E00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F3379D7-CBCD-4E3A-940B-CE4C006959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EC2193B-35B6-483D-B882-D348EACFC0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601939B-5CB3-460F-AAC7-22B8FBBF75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DC88EE7-4706-4C47-B0C2-BAB28F08D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A31EEC5-AAFF-49D7-8C83-AF638C227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C4DA11E-6C30-4E7A-B271-C8CFAAA0B8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8F06EB0-E190-4741-992A-AF931D2DD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BE3A511-C4E3-45F0-AEDB-1E4B0750E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1E3D694-FD1F-4D0C-963A-8A6B496A1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17A50B8-3F8E-4909-A527-7865D9891E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1868F9F-5681-4C2C-B68C-770CF3FF7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1B0CA48-6556-47E7-BF85-F9BB80B7EA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23E27A7-266E-402F-A7D0-CE2B84F768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A1CA649E-1851-492B-BBE8-4F75D917AD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B09F24E-885A-424F-9FB8-5BF4DEAD9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CCB563E-BDD3-4A67-9E48-7D5E41B28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068CF12-ECE3-45DB-9BE0-6B8831CD9A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6756CCD-2828-47C7-9FC6-43F14F49A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F64CFEE-87E7-46A6-BA3B-4B00ED715E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FB7BBFD-3927-4AD0-8A04-D5BC4163A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E18BA29-24C2-443A-9A33-24443B31FF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E8C6458-E90B-41EA-9F64-756E686D0B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C6D9960-9AC4-45B3-B403-CDCF2B5F7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4FAB1C7-5C2A-4A42-B568-FA8EC65AA5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C6EA36D-E49A-4D48-BD83-EF0277FB7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5B7A244-4B81-4B27-8432-DFC0D9F2A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77ECCE5-2B85-4120-BBCD-937AC332A3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EC58F9B1-7D25-445C-98B7-D9C8F1B05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1DC36CD-45C4-44F3-9F80-78079ADB4C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348ABFC-D844-42E2-BA39-4C1B5B65C2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42F0D49-C33F-4CDA-8BD2-096D8CBB6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6B73D2D-4B9D-49D8-9A3C-1FEADE527F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67D3EC2-7667-4C0E-9E9B-2475C5651F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9463574-8E5A-48C9-9FB6-1E802671F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E6C3A1F-2924-4694-857D-A3917CA711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F9066E8-A234-4C34-A5C0-4F56E81660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C3CBCD6-2CEC-424C-BA62-63BE9AD3D1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C1753F4-07C8-4F1F-8AAE-2E971FDC34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AFB3B39-ED9B-45A8-A10F-499B751F1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4958192-71C9-4756-B9F8-024F8ECFA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EB2F866E-6C93-4C2F-B247-905C9657F5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0EF6A53-DE0E-46F3-96A2-917195D12F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DF57A69-56DD-4EAF-A21C-7C96DCA220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B6EA47E-1A64-4C00-B500-1FABBC1E1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8F47377-C9DF-4FEA-B7E7-9C348B7388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CBF4119-2F8A-4F5B-95FA-E8638281A9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4521A0D-90E0-43C1-B848-B024A89CE9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FC7E442-64EB-47BB-9BD7-4B2C841429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FFC5799-594D-466F-85BA-EF1F3B39C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7F31152-E975-45C0-97A1-E0E5C0AA2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9738ADB-92F3-41CF-A67A-D0F4F579D9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1CD5213-3766-4054-9C40-7B919D8613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2953C0B-3D99-4C7C-AD04-324ED70BBD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7CBB2895-D333-4E65-A76B-DF34B5323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F99DABB-792B-4E1F-B9F9-7D79CCFC0F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2D63DD6-88C6-4202-9107-86CCECBBD6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40C96E5-59DD-4A36-80D6-FF382F348F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0CAB391-6D2C-41FD-ABFF-AB198504E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0D1266D-E9AA-49D6-8B84-97F444914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090427F-9D87-4E28-AFE4-56D7A34D9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634C686-9D7B-4200-A5BB-7BC01674A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2B54790-000D-429C-BEE7-7F4DAC4EC7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D7F702C-0D63-4CE0-A13E-F9A6F82E0A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461CACE-414C-4185-BA4F-8AD69DA5FB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B9DA1B1-6054-4E37-A838-95FE47607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4582E46-7A59-4617-803A-4AACC4ED8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09B7F99A-26B9-4A63-9479-A59AE0606D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471C629-F64E-4F2E-B1FE-109BF7F450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31C6121-9D47-46EB-A291-F028DBA8D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30A25E4-68A5-4E65-AF59-D59E4315D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9A14BA6-E08E-4FEC-8907-852B28EE90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EE8B2D0-C3AA-44C4-B997-A3EC43FD9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931CF95-2C64-4C70-9DB2-8BD1DB50F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9977BF8-91FD-43BB-9774-C982F5C76E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A7F0E31-6CC6-4394-A4FB-DE3FB5426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91363FF-A4E0-40CB-BC21-B1DAC2372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DD5BE5A-E106-44F5-8F6E-96AF017C36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45AA70B-28F3-4831-B532-FBD618178F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2D0AB1D-B634-4D8E-BE6C-876FA2D54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B853C7A0-1401-48CD-8AD5-22BB3D18DE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636E9-543F-4FFD-9BF8-30E24D5FF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A9C1A8F-F947-4BFF-B659-8BCCFAD3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532FF23-1CC5-4042-82E9-AEE346733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6F4D846-B5A8-44DC-93F3-4F119E14B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45E831D-0393-4553-A590-68680A5B5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D019B8D-0967-43F1-A981-3ABBC3708A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78627FB-75CD-4984-A0E1-03F47A3B6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39F0398-B10C-4161-95A7-E4839E0B4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8F60482-5779-4EDA-9A0A-803A47A11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B41B229-3535-45BC-8A54-D99C021F35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7C6593B-9EDB-48D2-9744-63BED28D93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F9E2ACE-2C34-41C1-97CC-0819EFADB7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88D3598-493E-4009-8FE0-BBE945C67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F1AF9A5-9E09-4494-8F05-9C38549CD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21 h 154"/>
                  <a:gd name="T2" fmla="*/ 13 w 144"/>
                  <a:gd name="T3" fmla="*/ 31 h 154"/>
                  <a:gd name="T4" fmla="*/ 26 w 144"/>
                  <a:gd name="T5" fmla="*/ 24 h 154"/>
                  <a:gd name="T6" fmla="*/ 14 w 144"/>
                  <a:gd name="T7" fmla="*/ 11 h 154"/>
                  <a:gd name="T8" fmla="*/ 23 w 144"/>
                  <a:gd name="T9" fmla="*/ 7 h 154"/>
                  <a:gd name="T10" fmla="*/ 26 w 144"/>
                  <a:gd name="T11" fmla="*/ 11 h 154"/>
                  <a:gd name="T12" fmla="*/ 32 w 144"/>
                  <a:gd name="T13" fmla="*/ 9 h 154"/>
                  <a:gd name="T14" fmla="*/ 22 w 144"/>
                  <a:gd name="T15" fmla="*/ 0 h 154"/>
                  <a:gd name="T16" fmla="*/ 8 w 144"/>
                  <a:gd name="T17" fmla="*/ 7 h 154"/>
                  <a:gd name="T18" fmla="*/ 20 w 144"/>
                  <a:gd name="T19" fmla="*/ 22 h 154"/>
                  <a:gd name="T20" fmla="*/ 6 w 144"/>
                  <a:gd name="T21" fmla="*/ 20 h 154"/>
                  <a:gd name="T22" fmla="*/ 0 w 144"/>
                  <a:gd name="T23" fmla="*/ 21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F8B083AD-0C67-4177-A259-099E3E3DD4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ACDD1C7-E527-457C-9EC6-C4E9591B5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E7564B2-4571-40FC-912F-0860201755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83EFC54-670D-4FE9-873D-B4DCC8E9BC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7143375-B1A5-494B-9171-CCEEFE7DFA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D1FF116-3F75-4E7F-A33E-61A213AF0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A35DFD4-1DC9-4617-80E5-7098D8BACE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A1C3C80-262F-489B-821C-594A964529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70173BD-B8F4-4935-97CF-EEAF318BF3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D733B59-9EAD-462A-BC33-32355C6184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9B357E6-9108-4237-B054-7A6FB799C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9EBD3CE-A5C4-41A0-A5B4-807FC74680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01625" y="1600200"/>
            <a:ext cx="8540750" cy="44989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6000C82-260B-4BDA-8210-3CC4BFD09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383073D-41CA-4557-86C9-C87A749E45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ru-RU" sz="240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3366"/>
                </a:solidFill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defRPr/>
              </a:pPr>
              <a:endParaRPr lang="ru-RU">
                <a:solidFill>
                  <a:srgbClr val="003366"/>
                </a:solidFill>
              </a:endParaRPr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 eaLnBrk="0" hangingPunct="0">
              <a:defRPr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75ECB6D-348B-4B2E-8026-A2ADA85E82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578C47F-0E0C-43C6-B8A6-53E8BEBC7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3DC102C-A44F-4202-B11F-F02FE0862E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A721C5B-433D-4A95-8743-755718177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3C69DD3-8D8D-445D-80A7-7A30C24D2B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D46FF3D-A01E-4081-B881-2A142A4E62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DF697-51EF-4FB6-A95E-CBE419E180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F07F270-7054-456E-8A17-FD8ED77BB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A80122A-6912-48F5-9045-C6FA33A900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BA4C0BE-F72C-49F2-BB2E-6C4B4EBBD5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86FD1FA-0A53-4253-BA85-B579BE0245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CE98811-2CFA-48F1-83EE-B6995C8498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1BB60D4-F097-4251-A206-6F66BE363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8967842-A212-4BB9-8E27-352450D78791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D8C96A1-CB8B-4028-830F-C714953BFD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ED850C7-4343-4066-823B-6F814A998CD6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8AFB682-0321-451E-8FF8-604C08BA81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9999846-A6CA-4B29-B673-68593B97C2DD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09B5844-6B57-419B-9134-B63F05C332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496FE89-7F52-4F3B-BAAB-08135CC3A97F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D78D781-4126-4F01-87E6-E2E17A6AA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A5496-4C3F-496E-BB8D-602B4E3572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5C91B60-CF0D-40F1-9D21-29B0601645D1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2455F65-0822-4840-A12B-D208903A5F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A74B7CE-AFE3-47D2-BF3F-E7B9413ABB38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5B11E3C-7E85-424B-94CE-C202C7EE4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6F65CFA-9466-41A4-A758-58893D5EF81B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C0579CB-3EC3-4EBB-A08E-5DED1AECA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4B2A951-5FEE-4C7F-818B-B75BEB16D2D6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268DE87-14B4-4942-BD7D-56DDF7E282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02F2A83-D9F2-4CB4-8961-CD9AC1F4E8A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0EB01E5-C6E4-496E-818D-61E792755C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60E032C-ECD0-4045-A1E4-995CFD85D144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23E6299-5F27-4B02-AD07-E348409A96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3BF033F-D856-4103-B5A0-8E4A9E48578A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DBBFEFE-5481-4347-922A-C80641FA8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375D327-2729-4181-97B0-71F63B148722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C9E7A55-C677-46FE-9353-401DEA42B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222B636-F777-4C95-B836-ACBD1F04E5FA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7EB60AD-D37B-44AB-8D8B-E3B4C91B3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0198314-FAAC-4EF6-B399-11CDB0C7DBEF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7C20708-DAC6-4D13-9956-44357E9771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DB997-1BC1-4835-B53B-8334FEEBC7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6B139AE-F84F-488B-9B51-BE96D1CEFFCE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527C7A3-51DA-43E4-8E4A-7E351BDCB7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132C882-B334-482F-9326-B698A53B0937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8A5F6B9-7094-4FED-854E-59C029704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CFF15F9-8D12-49B1-B56E-50E597C3846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F555AEA-178D-415A-B395-503EECB99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28724EC-D854-4A3A-BD5E-9AA126ED2C31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DCC64FF-9FCE-4D5B-AA71-53DA95E7B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85505C6-254E-434F-BFA4-9E1CD40D6C73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C8E8647-6918-4CE8-A53D-0774A0BF40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1BA73D6-1836-4D49-8351-C015F66AE33F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DC84D9D-F979-461E-A8A7-C8BDBB2AB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1115AE1E-B4F0-482A-ACBD-E668C851F8B3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30B096F-5290-4C8E-BCBD-B7DC7EE9D1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BDFD3213-3C3D-4D71-93BA-CC4BA35E65D7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864098F-C020-41D3-B864-02C706CE0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1FDC12C-C5B8-4BF8-AF01-F7CE6CF2905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32A9ABD-257A-44BC-824D-14030294B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AE9864E3-7039-4872-9D83-EB74834EB586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492BD5D-17D4-42D6-AA40-F4FAAF076E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EC67F-CC6F-4129-9DA1-3253D778D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7B8FD15-1CF4-4E75-B353-6E33381EA2E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AD73825-E7A3-4984-AF5E-3D7E472AD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72853E1-4D6F-4ACE-A2C4-5B8FEB3A0AF4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5F2AD73B-923C-4B0C-8889-74D4A97A01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DCFF5C8-4967-4EB6-8F15-E9DD1EC5B34F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834DCA7-D7F9-4D91-AAA5-24C3441098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A08E2E5-B021-4395-B5FB-F2F804D78C70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FB2C6785-0A55-429E-9231-831FDFE11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46BD477-5730-4674-924F-471FE6CAE1B7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80E08785-F7DA-4261-8562-4A19CECE99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B9D3DBC-6EDD-417A-9ABE-B04BE404E37A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1225805-4713-4CCC-BC23-88A60398A5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E6614AF-0D6E-4688-AD55-79FC7E24B65D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5E78E59-3428-4751-B676-C026AEB591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9849D5E8-892D-4358-A752-F361149977D9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CACD1FD-D183-421F-94E2-57D6E9E4A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4C8643D9-6D45-4167-8417-25234BE337B1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3972C034-CD91-4465-AFD9-C2ACECA40A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B69B1B8-1DEB-4C43-A1D9-859C8B6775DE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CB1EE7D-F759-4026-AE86-32A9DB1ECD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F198D-6D5D-49F5-96D0-A8D17BA3C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828D984-6DDD-4524-97FF-BBE4F7869496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BD327F6D-53C6-4107-9FEE-D37522EEA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CB733ED-256D-4428-BB58-65C2902FF59F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666D9971-4418-4AFC-8D18-A908AD172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17512AE-6A33-409C-9B35-71ACB2F5EAF3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E39110FF-5785-4846-9238-42D67C265A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68D0B1C-AE15-4CE1-876B-B7C5AA77FB68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494707-5D94-44CD-A317-477B2BC53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7CBF81-96EB-4216-BF3E-801890DCD6CB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D0C3FA81-422D-444D-A863-EB0E07E76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2DBC2B2-0839-463A-B172-9C2674076A0E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6266F9F7-7DAE-47A9-8946-2E18ABD84B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2F68AAB-FD9C-4154-9EE2-019D0C50DD79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DA8AA502-0093-4423-82C1-3AD77F58BB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79E3432-F9C3-4373-8FBA-251E39FDB38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BF209DD7-9641-4E7B-9E1B-647D39126C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D3108DA-1C03-428A-8B88-E52734308BA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D0712AD9-8CF7-4EFC-93A1-73925C4B80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E9A9D0B-0676-4E22-834D-50011FE3BC43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C7DE70D-BB47-418C-B0EB-C3E9F2BF90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02FDD-9B20-49DE-A354-F28E6DC22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3F5C49C-7F00-49ED-82C0-69F216431688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9855361-E49B-454A-854A-7C92981B78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A32C30-E2C4-4E30-B8EA-3F99988F06D2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26F61F8-9121-4008-824E-5C74456918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ABB8D69-E3A8-4429-A3AA-21B2E82097BF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88FC72D9-12AF-4604-9C28-DB57367937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56F853-B2DD-40EB-8732-C382D50EB00A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2703D71-56B1-40EA-AB80-3C60803211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8A0D16-096C-45E5-A0A7-1A23C9C2DC2C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907D032-67D6-4836-9E98-F0418BA0C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546BF19-8D34-4690-A35E-CC908CE25A52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4DE317F-C00B-4778-95B0-968BFE582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62111B-F2D8-434C-91C6-E1575C714DC7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9868821-A691-40D2-BE9E-232306BE5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CFF652-4AD0-407A-8A13-42324F3C164E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B511CEC4-428F-4164-8D71-1783771BB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4400ED-6E0F-404E-97E1-DFDAA7C5573B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21491E8A-A412-4594-86E1-C878697534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9BDF54-27B7-4DCE-A9F2-B4DE0BD32CDD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D62EFA22-355D-4155-9949-4D8655C08D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EB411-F9F3-4050-91FF-AF5513CF4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4A9D8C6-C4B4-4D79-AAD1-D869A892D0AD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41621D73-7B0B-4E87-83AD-BA16BDC2AE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0 h 154"/>
                  <a:gd name="T2" fmla="*/ 0 w 144"/>
                  <a:gd name="T3" fmla="*/ 0 h 154"/>
                  <a:gd name="T4" fmla="*/ 0 w 144"/>
                  <a:gd name="T5" fmla="*/ 0 h 154"/>
                  <a:gd name="T6" fmla="*/ 0 w 144"/>
                  <a:gd name="T7" fmla="*/ 0 h 154"/>
                  <a:gd name="T8" fmla="*/ 0 w 144"/>
                  <a:gd name="T9" fmla="*/ 0 h 154"/>
                  <a:gd name="T10" fmla="*/ 0 w 144"/>
                  <a:gd name="T11" fmla="*/ 0 h 154"/>
                  <a:gd name="T12" fmla="*/ 0 w 144"/>
                  <a:gd name="T13" fmla="*/ 0 h 154"/>
                  <a:gd name="T14" fmla="*/ 0 w 144"/>
                  <a:gd name="T15" fmla="*/ 0 h 154"/>
                  <a:gd name="T16" fmla="*/ 0 w 144"/>
                  <a:gd name="T17" fmla="*/ 0 h 154"/>
                  <a:gd name="T18" fmla="*/ 0 w 144"/>
                  <a:gd name="T19" fmla="*/ 0 h 154"/>
                  <a:gd name="T20" fmla="*/ 0 w 144"/>
                  <a:gd name="T21" fmla="*/ 0 h 154"/>
                  <a:gd name="T22" fmla="*/ 0 w 144"/>
                  <a:gd name="T23" fmla="*/ 0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8345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346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 eaLnBrk="0" hangingPunct="0"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963EA4EC-4514-427E-B14C-B0FE72C333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443A34C-8397-4FF4-996D-02E33A9AF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0404A9C3-4BB0-4BB2-BFCB-93593871C7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62A0C2A9-1F73-4D0E-B225-0C98AD6790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29A2F27A-3465-4757-A7BD-7E9B0CCE9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7A32A080-2D7C-41A4-945F-9141A65464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DFB4C59A-4E15-4B75-8180-7C1734F93E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C83BB6CD-C52A-45D3-86D8-D8C533FA6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charset="0"/>
              </a:defRPr>
            </a:lvl1pPr>
          </a:lstStyle>
          <a:p>
            <a:pPr>
              <a:defRPr/>
            </a:pPr>
            <a:fld id="{E594E7AF-E102-4178-AC79-99CD86EA8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0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5.xml"/><Relationship Id="rId7" Type="http://schemas.openxmlformats.org/officeDocument/2006/relationships/slideLayout" Target="../slideLayouts/slideLayout169.xml"/><Relationship Id="rId12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64.xml"/><Relationship Id="rId1" Type="http://schemas.openxmlformats.org/officeDocument/2006/relationships/slideLayout" Target="../slideLayouts/slideLayout163.xml"/><Relationship Id="rId6" Type="http://schemas.openxmlformats.org/officeDocument/2006/relationships/slideLayout" Target="../slideLayouts/slideLayout168.xml"/><Relationship Id="rId11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67.xml"/><Relationship Id="rId10" Type="http://schemas.openxmlformats.org/officeDocument/2006/relationships/slideLayout" Target="../slideLayouts/slideLayout172.xml"/><Relationship Id="rId4" Type="http://schemas.openxmlformats.org/officeDocument/2006/relationships/slideLayout" Target="../slideLayouts/slideLayout166.xml"/><Relationship Id="rId9" Type="http://schemas.openxmlformats.org/officeDocument/2006/relationships/slideLayout" Target="../slideLayouts/slideLayout171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2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4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89.xml"/><Relationship Id="rId7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8.xml"/><Relationship Id="rId2" Type="http://schemas.openxmlformats.org/officeDocument/2006/relationships/slideLayout" Target="../slideLayouts/slideLayout188.xml"/><Relationship Id="rId1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92.xml"/><Relationship Id="rId11" Type="http://schemas.openxmlformats.org/officeDocument/2006/relationships/slideLayout" Target="../slideLayouts/slideLayout197.xml"/><Relationship Id="rId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8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3.xml"/><Relationship Id="rId7" Type="http://schemas.openxmlformats.org/officeDocument/2006/relationships/slideLayout" Target="../slideLayouts/slideLayout217.xml"/><Relationship Id="rId12" Type="http://schemas.openxmlformats.org/officeDocument/2006/relationships/slideLayout" Target="../slideLayouts/slideLayout222.xml"/><Relationship Id="rId2" Type="http://schemas.openxmlformats.org/officeDocument/2006/relationships/slideLayout" Target="../slideLayouts/slideLayout212.xml"/><Relationship Id="rId1" Type="http://schemas.openxmlformats.org/officeDocument/2006/relationships/slideLayout" Target="../slideLayouts/slideLayout211.xml"/><Relationship Id="rId6" Type="http://schemas.openxmlformats.org/officeDocument/2006/relationships/slideLayout" Target="../slideLayouts/slideLayout216.xml"/><Relationship Id="rId11" Type="http://schemas.openxmlformats.org/officeDocument/2006/relationships/slideLayout" Target="../slideLayouts/slideLayout221.xml"/><Relationship Id="rId5" Type="http://schemas.openxmlformats.org/officeDocument/2006/relationships/slideLayout" Target="../slideLayouts/slideLayout215.xml"/><Relationship Id="rId10" Type="http://schemas.openxmlformats.org/officeDocument/2006/relationships/slideLayout" Target="../slideLayouts/slideLayout220.xml"/><Relationship Id="rId4" Type="http://schemas.openxmlformats.org/officeDocument/2006/relationships/slideLayout" Target="../slideLayouts/slideLayout214.xml"/><Relationship Id="rId9" Type="http://schemas.openxmlformats.org/officeDocument/2006/relationships/slideLayout" Target="../slideLayouts/slideLayout2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140291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2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3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4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5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6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7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8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299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0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1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2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3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4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5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6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 vert="eaVert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7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8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09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0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1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2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3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4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5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6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7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8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19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20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21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22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 rot="10800000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endParaRPr>
            </a:p>
          </p:txBody>
        </p:sp>
        <p:sp>
          <p:nvSpPr>
            <p:cNvPr id="140323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24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25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26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27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28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29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0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1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2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3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4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5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6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7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8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39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0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1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2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3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4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5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6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7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8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49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0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1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2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3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4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5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6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7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8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59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0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1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2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3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4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5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6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7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8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69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0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1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2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3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4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5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6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7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8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79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0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1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2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3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4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5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6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7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8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89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0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1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2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3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4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5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6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7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8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399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0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1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2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3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4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5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6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7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8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09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0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1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2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3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4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5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6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7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8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19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0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1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2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3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4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5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6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7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8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29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0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1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2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3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4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5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6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7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8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39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0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1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2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3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4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5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6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7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8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49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0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1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2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3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4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5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6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7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8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59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0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1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2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3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4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5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6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7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8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69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0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1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2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3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4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5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6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7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8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79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0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1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2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3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4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5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6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7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8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89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0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1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2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3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4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5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6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7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8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499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500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501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502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503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504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40505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140506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1D477A4-B1D6-4E4E-AF3A-C5A5B582C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0507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508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509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0510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305" r:id="rId1"/>
    <p:sldLayoutId id="2147492295" r:id="rId2"/>
    <p:sldLayoutId id="2147492296" r:id="rId3"/>
    <p:sldLayoutId id="2147492297" r:id="rId4"/>
    <p:sldLayoutId id="2147492298" r:id="rId5"/>
    <p:sldLayoutId id="2147492299" r:id="rId6"/>
    <p:sldLayoutId id="2147492300" r:id="rId7"/>
    <p:sldLayoutId id="2147492301" r:id="rId8"/>
    <p:sldLayoutId id="2147492302" r:id="rId9"/>
    <p:sldLayoutId id="2147492303" r:id="rId10"/>
    <p:sldLayoutId id="21474923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248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0385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6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7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8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9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0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1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2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3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4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5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6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97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249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0250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1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2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3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4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5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6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7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8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59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0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1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2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3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4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5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6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7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8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69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0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1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2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3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4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5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6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7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8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79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0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1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2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3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4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5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6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7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8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89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0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1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2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3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4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5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6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7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8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299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0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1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2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3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4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5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6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7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8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09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0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1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2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3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14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5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6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7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8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19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0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1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2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3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4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5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6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7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8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29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0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1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2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3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4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5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6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7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8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39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0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1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2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3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4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5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6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7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8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49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0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1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2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3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4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5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6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7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8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59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0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1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2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3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4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5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6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7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8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69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70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1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2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3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4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5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6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7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8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79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80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0381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2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0 h 154"/>
                  <a:gd name="T2" fmla="*/ 0 w 144"/>
                  <a:gd name="T3" fmla="*/ 0 h 154"/>
                  <a:gd name="T4" fmla="*/ 0 w 144"/>
                  <a:gd name="T5" fmla="*/ 0 h 154"/>
                  <a:gd name="T6" fmla="*/ 0 w 144"/>
                  <a:gd name="T7" fmla="*/ 0 h 154"/>
                  <a:gd name="T8" fmla="*/ 0 w 144"/>
                  <a:gd name="T9" fmla="*/ 0 h 154"/>
                  <a:gd name="T10" fmla="*/ 0 w 144"/>
                  <a:gd name="T11" fmla="*/ 0 h 154"/>
                  <a:gd name="T12" fmla="*/ 0 w 144"/>
                  <a:gd name="T13" fmla="*/ 0 h 154"/>
                  <a:gd name="T14" fmla="*/ 0 w 144"/>
                  <a:gd name="T15" fmla="*/ 0 h 154"/>
                  <a:gd name="T16" fmla="*/ 0 w 144"/>
                  <a:gd name="T17" fmla="*/ 0 h 154"/>
                  <a:gd name="T18" fmla="*/ 0 w 144"/>
                  <a:gd name="T19" fmla="*/ 0 h 154"/>
                  <a:gd name="T20" fmla="*/ 0 w 144"/>
                  <a:gd name="T21" fmla="*/ 0 h 154"/>
                  <a:gd name="T22" fmla="*/ 0 w 144"/>
                  <a:gd name="T23" fmla="*/ 0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D4216C3-2996-4F97-90B6-8ABD066438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397" r:id="rId1"/>
    <p:sldLayoutId id="2147492398" r:id="rId2"/>
    <p:sldLayoutId id="2147492399" r:id="rId3"/>
    <p:sldLayoutId id="2147492400" r:id="rId4"/>
    <p:sldLayoutId id="2147492401" r:id="rId5"/>
    <p:sldLayoutId id="2147492402" r:id="rId6"/>
    <p:sldLayoutId id="2147492403" r:id="rId7"/>
    <p:sldLayoutId id="2147492404" r:id="rId8"/>
    <p:sldLayoutId id="2147492405" r:id="rId9"/>
    <p:sldLayoutId id="2147492406" r:id="rId10"/>
    <p:sldLayoutId id="2147492407" r:id="rId11"/>
    <p:sldLayoutId id="21474924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127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127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  <p:sp>
            <p:nvSpPr>
              <p:cNvPr id="1127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127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127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  <p:sp>
            <p:nvSpPr>
              <p:cNvPr id="1127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1126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336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6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8EF5EF8-F229-4D6D-952A-AB83454C45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409" r:id="rId1"/>
    <p:sldLayoutId id="2147492410" r:id="rId2"/>
    <p:sldLayoutId id="2147492411" r:id="rId3"/>
    <p:sldLayoutId id="2147492412" r:id="rId4"/>
    <p:sldLayoutId id="2147492413" r:id="rId5"/>
    <p:sldLayoutId id="2147492414" r:id="rId6"/>
    <p:sldLayoutId id="2147492415" r:id="rId7"/>
    <p:sldLayoutId id="2147492416" r:id="rId8"/>
    <p:sldLayoutId id="2147492417" r:id="rId9"/>
    <p:sldLayoutId id="2147492418" r:id="rId10"/>
    <p:sldLayoutId id="2147492419" r:id="rId11"/>
    <p:sldLayoutId id="214749242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2296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2433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4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5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6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7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8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9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40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41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42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43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44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45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229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229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29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0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1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2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3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4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5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36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6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7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8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39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0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1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1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2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2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242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3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6057D5C-E9F4-4C81-93FD-C4AC534FF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21" r:id="rId1"/>
    <p:sldLayoutId id="2147492422" r:id="rId2"/>
    <p:sldLayoutId id="2147492423" r:id="rId3"/>
    <p:sldLayoutId id="2147492424" r:id="rId4"/>
    <p:sldLayoutId id="2147492425" r:id="rId5"/>
    <p:sldLayoutId id="2147492426" r:id="rId6"/>
    <p:sldLayoutId id="2147492427" r:id="rId7"/>
    <p:sldLayoutId id="2147492428" r:id="rId8"/>
    <p:sldLayoutId id="2147492429" r:id="rId9"/>
    <p:sldLayoutId id="2147492430" r:id="rId10"/>
    <p:sldLayoutId id="2147492431" r:id="rId11"/>
    <p:sldLayoutId id="214749243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3320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3457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58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59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0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1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2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3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4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5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6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7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8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69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332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332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2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3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4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5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6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7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8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8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39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0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1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2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3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4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4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4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4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5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5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5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345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5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47CDFB0-D535-487F-ABA0-9A1548F21D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33" r:id="rId1"/>
    <p:sldLayoutId id="2147492434" r:id="rId2"/>
    <p:sldLayoutId id="2147492435" r:id="rId3"/>
    <p:sldLayoutId id="2147492436" r:id="rId4"/>
    <p:sldLayoutId id="2147492437" r:id="rId5"/>
    <p:sldLayoutId id="2147492438" r:id="rId6"/>
    <p:sldLayoutId id="2147492439" r:id="rId7"/>
    <p:sldLayoutId id="2147492440" r:id="rId8"/>
    <p:sldLayoutId id="2147492441" r:id="rId9"/>
    <p:sldLayoutId id="2147492442" r:id="rId10"/>
    <p:sldLayoutId id="2147492443" r:id="rId11"/>
    <p:sldLayoutId id="214749244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4344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481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2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3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4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5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6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7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8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89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90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91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92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93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434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434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4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4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4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5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6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7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8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39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0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1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1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2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3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4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5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6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6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6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6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7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447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7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B7F9006F-4817-4497-A2BB-5F77A7DA2F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45" r:id="rId1"/>
    <p:sldLayoutId id="2147492446" r:id="rId2"/>
    <p:sldLayoutId id="2147492447" r:id="rId3"/>
    <p:sldLayoutId id="2147492448" r:id="rId4"/>
    <p:sldLayoutId id="2147492449" r:id="rId5"/>
    <p:sldLayoutId id="2147492450" r:id="rId6"/>
    <p:sldLayoutId id="2147492451" r:id="rId7"/>
    <p:sldLayoutId id="2147492452" r:id="rId8"/>
    <p:sldLayoutId id="2147492453" r:id="rId9"/>
    <p:sldLayoutId id="2147492454" r:id="rId10"/>
    <p:sldLayoutId id="2147492455" r:id="rId11"/>
    <p:sldLayoutId id="214749245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5368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5505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06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07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08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09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0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1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2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3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4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5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6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17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5369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5370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1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2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3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4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5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6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7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8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79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0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1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2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3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4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5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6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7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8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89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0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1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2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3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4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5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6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7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8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399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0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1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2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3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4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5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6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7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8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09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0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1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2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3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4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5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6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7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8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19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0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1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2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3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4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5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6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7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8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29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0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1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2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3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34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5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6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7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8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39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0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1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2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3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4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5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6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7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8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49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0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1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2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3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4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5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6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7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8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59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0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1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2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3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4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5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6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7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8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69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0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1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2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3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4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5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6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7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8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79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0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1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2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3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4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5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6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7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8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89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490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1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2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3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4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5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6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7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8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99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500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5501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502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20EFF5B-03D1-4DBC-87B9-BC9C461A04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57" r:id="rId1"/>
    <p:sldLayoutId id="2147492458" r:id="rId2"/>
    <p:sldLayoutId id="2147492459" r:id="rId3"/>
    <p:sldLayoutId id="2147492460" r:id="rId4"/>
    <p:sldLayoutId id="2147492461" r:id="rId5"/>
    <p:sldLayoutId id="2147492462" r:id="rId6"/>
    <p:sldLayoutId id="2147492463" r:id="rId7"/>
    <p:sldLayoutId id="2147492464" r:id="rId8"/>
    <p:sldLayoutId id="2147492465" r:id="rId9"/>
    <p:sldLayoutId id="2147492466" r:id="rId10"/>
    <p:sldLayoutId id="2147492467" r:id="rId11"/>
    <p:sldLayoutId id="214749246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639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6529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0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1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2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3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4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5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6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7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8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39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40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41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39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639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39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39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39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39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39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0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1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2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3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4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45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5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6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7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8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49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0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1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1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1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1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1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1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1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1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1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1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2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2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2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2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2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652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52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20256A0-D4BA-4F91-9113-2957371588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69" r:id="rId1"/>
    <p:sldLayoutId id="2147492470" r:id="rId2"/>
    <p:sldLayoutId id="2147492471" r:id="rId3"/>
    <p:sldLayoutId id="2147492472" r:id="rId4"/>
    <p:sldLayoutId id="2147492473" r:id="rId5"/>
    <p:sldLayoutId id="2147492474" r:id="rId6"/>
    <p:sldLayoutId id="2147492475" r:id="rId7"/>
    <p:sldLayoutId id="2147492476" r:id="rId8"/>
    <p:sldLayoutId id="2147492477" r:id="rId9"/>
    <p:sldLayoutId id="2147492478" r:id="rId10"/>
    <p:sldLayoutId id="2147492479" r:id="rId11"/>
    <p:sldLayoutId id="214749248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7416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7553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4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5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6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7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8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9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60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61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62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63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64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65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7417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741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1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2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3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4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5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6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7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48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8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49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0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1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2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3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3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4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4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754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55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5A3F68A4-DEA6-4D7B-961C-177573FCB1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81" r:id="rId1"/>
    <p:sldLayoutId id="2147492482" r:id="rId2"/>
    <p:sldLayoutId id="2147492483" r:id="rId3"/>
    <p:sldLayoutId id="2147492484" r:id="rId4"/>
    <p:sldLayoutId id="2147492485" r:id="rId5"/>
    <p:sldLayoutId id="2147492486" r:id="rId6"/>
    <p:sldLayoutId id="2147492487" r:id="rId7"/>
    <p:sldLayoutId id="2147492488" r:id="rId8"/>
    <p:sldLayoutId id="2147492489" r:id="rId9"/>
    <p:sldLayoutId id="2147492490" r:id="rId10"/>
    <p:sldLayoutId id="2147492491" r:id="rId11"/>
    <p:sldLayoutId id="21474924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8440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8577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78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79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0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1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2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3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4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5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6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7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8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89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8441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8442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3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4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5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6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7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8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49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0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1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2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3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4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5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6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7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8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59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0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1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2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3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4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5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6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7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8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69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0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1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2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3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4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5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6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7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8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79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0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1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2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3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4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5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6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7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8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89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0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1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2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3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4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5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6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7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8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499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0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1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2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3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4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5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06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7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8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09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0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1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2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3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4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5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6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7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8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19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0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1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2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3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4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5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6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7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8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29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0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1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2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3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4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5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6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7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8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39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0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1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2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3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4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5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6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7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8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49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0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1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2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3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4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5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6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7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8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59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60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61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62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3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4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5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6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7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8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69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70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71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72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8573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574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46 h 154"/>
                  <a:gd name="T2" fmla="*/ 28 w 144"/>
                  <a:gd name="T3" fmla="*/ 69 h 154"/>
                  <a:gd name="T4" fmla="*/ 55 w 144"/>
                  <a:gd name="T5" fmla="*/ 54 h 154"/>
                  <a:gd name="T6" fmla="*/ 29 w 144"/>
                  <a:gd name="T7" fmla="*/ 25 h 154"/>
                  <a:gd name="T8" fmla="*/ 49 w 144"/>
                  <a:gd name="T9" fmla="*/ 15 h 154"/>
                  <a:gd name="T10" fmla="*/ 55 w 144"/>
                  <a:gd name="T11" fmla="*/ 24 h 154"/>
                  <a:gd name="T12" fmla="*/ 67 w 144"/>
                  <a:gd name="T13" fmla="*/ 21 h 154"/>
                  <a:gd name="T14" fmla="*/ 46 w 144"/>
                  <a:gd name="T15" fmla="*/ 1 h 154"/>
                  <a:gd name="T16" fmla="*/ 17 w 144"/>
                  <a:gd name="T17" fmla="*/ 15 h 154"/>
                  <a:gd name="T18" fmla="*/ 43 w 144"/>
                  <a:gd name="T19" fmla="*/ 48 h 154"/>
                  <a:gd name="T20" fmla="*/ 13 w 144"/>
                  <a:gd name="T21" fmla="*/ 45 h 154"/>
                  <a:gd name="T22" fmla="*/ 0 w 144"/>
                  <a:gd name="T23" fmla="*/ 46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1AD218B-5734-453A-BE88-3564C66C04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493" r:id="rId1"/>
    <p:sldLayoutId id="2147492494" r:id="rId2"/>
    <p:sldLayoutId id="2147492495" r:id="rId3"/>
    <p:sldLayoutId id="2147492496" r:id="rId4"/>
    <p:sldLayoutId id="2147492497" r:id="rId5"/>
    <p:sldLayoutId id="2147492498" r:id="rId6"/>
    <p:sldLayoutId id="2147492499" r:id="rId7"/>
    <p:sldLayoutId id="2147492500" r:id="rId8"/>
    <p:sldLayoutId id="2147492501" r:id="rId9"/>
    <p:sldLayoutId id="2147492502" r:id="rId10"/>
    <p:sldLayoutId id="2147492503" r:id="rId11"/>
    <p:sldLayoutId id="214749250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9464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9601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2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3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4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5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6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7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8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09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10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11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12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613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946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1946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6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6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6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7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8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49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0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1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2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3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3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4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5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6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7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8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8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8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8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9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1959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59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21 h 154"/>
                  <a:gd name="T2" fmla="*/ 13 w 144"/>
                  <a:gd name="T3" fmla="*/ 31 h 154"/>
                  <a:gd name="T4" fmla="*/ 26 w 144"/>
                  <a:gd name="T5" fmla="*/ 24 h 154"/>
                  <a:gd name="T6" fmla="*/ 14 w 144"/>
                  <a:gd name="T7" fmla="*/ 11 h 154"/>
                  <a:gd name="T8" fmla="*/ 23 w 144"/>
                  <a:gd name="T9" fmla="*/ 7 h 154"/>
                  <a:gd name="T10" fmla="*/ 26 w 144"/>
                  <a:gd name="T11" fmla="*/ 11 h 154"/>
                  <a:gd name="T12" fmla="*/ 32 w 144"/>
                  <a:gd name="T13" fmla="*/ 9 h 154"/>
                  <a:gd name="T14" fmla="*/ 22 w 144"/>
                  <a:gd name="T15" fmla="*/ 0 h 154"/>
                  <a:gd name="T16" fmla="*/ 8 w 144"/>
                  <a:gd name="T17" fmla="*/ 7 h 154"/>
                  <a:gd name="T18" fmla="*/ 20 w 144"/>
                  <a:gd name="T19" fmla="*/ 22 h 154"/>
                  <a:gd name="T20" fmla="*/ 6 w 144"/>
                  <a:gd name="T21" fmla="*/ 20 h 154"/>
                  <a:gd name="T22" fmla="*/ 0 w 144"/>
                  <a:gd name="T23" fmla="*/ 21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119C427-CC2A-4A44-A3A2-4D93319875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505" r:id="rId1"/>
    <p:sldLayoutId id="2147492506" r:id="rId2"/>
    <p:sldLayoutId id="2147492507" r:id="rId3"/>
    <p:sldLayoutId id="2147492508" r:id="rId4"/>
    <p:sldLayoutId id="2147492509" r:id="rId5"/>
    <p:sldLayoutId id="2147492510" r:id="rId6"/>
    <p:sldLayoutId id="2147492511" r:id="rId7"/>
    <p:sldLayoutId id="2147492512" r:id="rId8"/>
    <p:sldLayoutId id="2147492513" r:id="rId9"/>
    <p:sldLayoutId id="2147492514" r:id="rId10"/>
    <p:sldLayoutId id="2147492515" r:id="rId11"/>
    <p:sldLayoutId id="214749251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2056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206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  <p:sp>
            <p:nvSpPr>
              <p:cNvPr id="206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2057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2058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  <p:sp>
            <p:nvSpPr>
              <p:cNvPr id="2059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2051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336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6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A83043B-4535-4184-BA53-7873069BEB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06" r:id="rId1"/>
    <p:sldLayoutId id="2147492307" r:id="rId2"/>
    <p:sldLayoutId id="2147492308" r:id="rId3"/>
    <p:sldLayoutId id="2147492309" r:id="rId4"/>
    <p:sldLayoutId id="2147492310" r:id="rId5"/>
    <p:sldLayoutId id="2147492311" r:id="rId6"/>
    <p:sldLayoutId id="2147492312" r:id="rId7"/>
    <p:sldLayoutId id="2147492313" r:id="rId8"/>
    <p:sldLayoutId id="2147492314" r:id="rId9"/>
    <p:sldLayoutId id="2147492315" r:id="rId10"/>
    <p:sldLayoutId id="2147492316" r:id="rId11"/>
    <p:sldLayoutId id="2147492317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3080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308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  <p:sp>
            <p:nvSpPr>
              <p:cNvPr id="308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3081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3082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  <p:sp>
            <p:nvSpPr>
              <p:cNvPr id="3083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003366"/>
                  </a:solidFill>
                </a:endParaRPr>
              </a:p>
            </p:txBody>
          </p:sp>
        </p:grpSp>
      </p:grpSp>
      <p:sp>
        <p:nvSpPr>
          <p:cNvPr id="307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336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3366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F0190A5-685E-4C8D-93FC-2E23A436F0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18" r:id="rId1"/>
    <p:sldLayoutId id="2147492319" r:id="rId2"/>
    <p:sldLayoutId id="2147492320" r:id="rId3"/>
    <p:sldLayoutId id="2147492321" r:id="rId4"/>
    <p:sldLayoutId id="2147492322" r:id="rId5"/>
    <p:sldLayoutId id="2147492323" r:id="rId6"/>
    <p:sldLayoutId id="2147492324" r:id="rId7"/>
    <p:sldLayoutId id="2147492325" r:id="rId8"/>
    <p:sldLayoutId id="2147492326" r:id="rId9"/>
    <p:sldLayoutId id="2147492327" r:id="rId10"/>
    <p:sldLayoutId id="2147492328" r:id="rId11"/>
    <p:sldLayoutId id="214749232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D4EE0F-A0CB-4936-A569-942A3E8FD2E4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1" i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06C15C-0D5D-4FE4-AA8C-4748FB827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92330" r:id="rId1"/>
    <p:sldLayoutId id="2147492331" r:id="rId2"/>
    <p:sldLayoutId id="2147492332" r:id="rId3"/>
    <p:sldLayoutId id="2147492333" r:id="rId4"/>
    <p:sldLayoutId id="2147492334" r:id="rId5"/>
    <p:sldLayoutId id="2147492335" r:id="rId6"/>
    <p:sldLayoutId id="2147492336" r:id="rId7"/>
    <p:sldLayoutId id="2147492337" r:id="rId8"/>
    <p:sldLayoutId id="2147492338" r:id="rId9"/>
    <p:sldLayoutId id="2147492339" r:id="rId10"/>
    <p:sldLayoutId id="2147492340" r:id="rId11"/>
  </p:sldLayoutIdLst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Tunga" pitchFamily="2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2CBA49-E2D4-47F8-8B54-6AAED86965B8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1" i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9DDE745-97F8-4805-9F02-EE1716E09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92341" r:id="rId1"/>
    <p:sldLayoutId id="2147492342" r:id="rId2"/>
    <p:sldLayoutId id="2147492343" r:id="rId3"/>
    <p:sldLayoutId id="2147492344" r:id="rId4"/>
    <p:sldLayoutId id="2147492345" r:id="rId5"/>
    <p:sldLayoutId id="2147492346" r:id="rId6"/>
    <p:sldLayoutId id="2147492347" r:id="rId7"/>
    <p:sldLayoutId id="2147492348" r:id="rId8"/>
    <p:sldLayoutId id="2147492349" r:id="rId9"/>
    <p:sldLayoutId id="2147492350" r:id="rId10"/>
    <p:sldLayoutId id="2147492351" r:id="rId11"/>
  </p:sldLayoutIdLst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Tunga" pitchFamily="2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B09533-5F28-4708-B06F-FB3936D8BEE4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b="1" i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b="1">
                <a:solidFill>
                  <a:srgbClr val="FFFFFF">
                    <a:alpha val="6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C1C0B2-AF6E-40B2-9CA8-924C10D34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92352" r:id="rId1"/>
    <p:sldLayoutId id="2147492353" r:id="rId2"/>
    <p:sldLayoutId id="2147492354" r:id="rId3"/>
    <p:sldLayoutId id="2147492355" r:id="rId4"/>
    <p:sldLayoutId id="2147492356" r:id="rId5"/>
    <p:sldLayoutId id="2147492357" r:id="rId6"/>
    <p:sldLayoutId id="2147492358" r:id="rId7"/>
    <p:sldLayoutId id="2147492359" r:id="rId8"/>
    <p:sldLayoutId id="2147492360" r:id="rId9"/>
    <p:sldLayoutId id="2147492361" r:id="rId10"/>
    <p:sldLayoutId id="2147492362" r:id="rId11"/>
  </p:sldLayoutIdLst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Tunga" pitchFamily="2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ea typeface="Tunga" pitchFamily="2"/>
          <a:cs typeface="Tunga" pitchFamily="2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2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172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7173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Cambria"/>
                <a:cs typeface="+mn-cs"/>
              </a:defRPr>
            </a:lvl1pPr>
          </a:lstStyle>
          <a:p>
            <a:pPr>
              <a:defRPr/>
            </a:pPr>
            <a:fld id="{D7F95904-C692-46B6-B73C-7E0E8D52E8C5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Cambri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97BB94A-C3D3-4771-AF26-60069BEC83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63" r:id="rId1"/>
    <p:sldLayoutId id="2147492364" r:id="rId2"/>
    <p:sldLayoutId id="2147492365" r:id="rId3"/>
    <p:sldLayoutId id="2147492366" r:id="rId4"/>
    <p:sldLayoutId id="2147492367" r:id="rId5"/>
    <p:sldLayoutId id="2147492368" r:id="rId6"/>
    <p:sldLayoutId id="2147492369" r:id="rId7"/>
    <p:sldLayoutId id="2147492370" r:id="rId8"/>
    <p:sldLayoutId id="2147492371" r:id="rId9"/>
    <p:sldLayoutId id="2147492372" r:id="rId10"/>
    <p:sldLayoutId id="2147492373" r:id="rId11"/>
  </p:sldLayoutIdLst>
  <p:transition spd="med">
    <p:wheel spokes="8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196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8197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Cambria"/>
                <a:cs typeface="+mn-cs"/>
              </a:defRPr>
            </a:lvl1pPr>
          </a:lstStyle>
          <a:p>
            <a:pPr>
              <a:defRPr/>
            </a:pPr>
            <a:fld id="{376B0DCE-FA36-4153-81E3-0914711178D9}" type="datetimeFigureOut">
              <a:rPr lang="ru-RU"/>
              <a:pPr>
                <a:defRPr/>
              </a:pPr>
              <a:t>08.04.2015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Cambri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BC7C8573-2A69-4780-A259-A973F94C85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2374" r:id="rId1"/>
    <p:sldLayoutId id="2147492375" r:id="rId2"/>
    <p:sldLayoutId id="2147492376" r:id="rId3"/>
    <p:sldLayoutId id="2147492377" r:id="rId4"/>
    <p:sldLayoutId id="2147492378" r:id="rId5"/>
    <p:sldLayoutId id="2147492379" r:id="rId6"/>
    <p:sldLayoutId id="2147492380" r:id="rId7"/>
    <p:sldLayoutId id="2147492381" r:id="rId8"/>
    <p:sldLayoutId id="2147492382" r:id="rId9"/>
    <p:sldLayoutId id="2147492383" r:id="rId10"/>
    <p:sldLayoutId id="2147492384" r:id="rId11"/>
  </p:sldLayoutIdLst>
  <p:transition spd="med">
    <p:wheel spokes="8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9224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9361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>
                  <a:gd name="T0" fmla="*/ 950 w 2815"/>
                  <a:gd name="T1" fmla="*/ 85 h 2110"/>
                  <a:gd name="T2" fmla="*/ 628 w 2815"/>
                  <a:gd name="T3" fmla="*/ 438 h 2110"/>
                  <a:gd name="T4" fmla="*/ 66 w 2815"/>
                  <a:gd name="T5" fmla="*/ 471 h 2110"/>
                  <a:gd name="T6" fmla="*/ 0 w 2815"/>
                  <a:gd name="T7" fmla="*/ 627 h 2110"/>
                  <a:gd name="T8" fmla="*/ 372 w 2815"/>
                  <a:gd name="T9" fmla="*/ 1026 h 2110"/>
                  <a:gd name="T10" fmla="*/ 611 w 2815"/>
                  <a:gd name="T11" fmla="*/ 902 h 2110"/>
                  <a:gd name="T12" fmla="*/ 992 w 2815"/>
                  <a:gd name="T13" fmla="*/ 1085 h 2110"/>
                  <a:gd name="T14" fmla="*/ 1116 w 2815"/>
                  <a:gd name="T15" fmla="*/ 1339 h 2110"/>
                  <a:gd name="T16" fmla="*/ 1083 w 2815"/>
                  <a:gd name="T17" fmla="*/ 1450 h 2110"/>
                  <a:gd name="T18" fmla="*/ 1124 w 2815"/>
                  <a:gd name="T19" fmla="*/ 1659 h 2110"/>
                  <a:gd name="T20" fmla="*/ 1149 w 2815"/>
                  <a:gd name="T21" fmla="*/ 1999 h 2110"/>
                  <a:gd name="T22" fmla="*/ 1463 w 2815"/>
                  <a:gd name="T23" fmla="*/ 2110 h 2110"/>
                  <a:gd name="T24" fmla="*/ 1686 w 2815"/>
                  <a:gd name="T25" fmla="*/ 2025 h 2110"/>
                  <a:gd name="T26" fmla="*/ 1603 w 2815"/>
                  <a:gd name="T27" fmla="*/ 1777 h 2110"/>
                  <a:gd name="T28" fmla="*/ 1991 w 2815"/>
                  <a:gd name="T29" fmla="*/ 1555 h 2110"/>
                  <a:gd name="T30" fmla="*/ 2281 w 2815"/>
                  <a:gd name="T31" fmla="*/ 1542 h 2110"/>
                  <a:gd name="T32" fmla="*/ 2446 w 2815"/>
                  <a:gd name="T33" fmla="*/ 1359 h 2110"/>
                  <a:gd name="T34" fmla="*/ 2361 w 2815"/>
                  <a:gd name="T35" fmla="*/ 1001 h 2110"/>
                  <a:gd name="T36" fmla="*/ 2606 w 2815"/>
                  <a:gd name="T37" fmla="*/ 893 h 2110"/>
                  <a:gd name="T38" fmla="*/ 2815 w 2815"/>
                  <a:gd name="T39" fmla="*/ 454 h 2110"/>
                  <a:gd name="T40" fmla="*/ 2518 w 2815"/>
                  <a:gd name="T41" fmla="*/ 0 h 211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2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>
                  <a:gd name="T0" fmla="*/ 1423 w 3966"/>
                  <a:gd name="T1" fmla="*/ 65 h 2366"/>
                  <a:gd name="T2" fmla="*/ 1148 w 3966"/>
                  <a:gd name="T3" fmla="*/ 262 h 2366"/>
                  <a:gd name="T4" fmla="*/ 934 w 3966"/>
                  <a:gd name="T5" fmla="*/ 216 h 2366"/>
                  <a:gd name="T6" fmla="*/ 529 w 3966"/>
                  <a:gd name="T7" fmla="*/ 314 h 2366"/>
                  <a:gd name="T8" fmla="*/ 174 w 3966"/>
                  <a:gd name="T9" fmla="*/ 327 h 2366"/>
                  <a:gd name="T10" fmla="*/ 0 w 3966"/>
                  <a:gd name="T11" fmla="*/ 628 h 2366"/>
                  <a:gd name="T12" fmla="*/ 91 w 3966"/>
                  <a:gd name="T13" fmla="*/ 726 h 2366"/>
                  <a:gd name="T14" fmla="*/ 231 w 3966"/>
                  <a:gd name="T15" fmla="*/ 654 h 2366"/>
                  <a:gd name="T16" fmla="*/ 430 w 3966"/>
                  <a:gd name="T17" fmla="*/ 687 h 2366"/>
                  <a:gd name="T18" fmla="*/ 504 w 3966"/>
                  <a:gd name="T19" fmla="*/ 850 h 2366"/>
                  <a:gd name="T20" fmla="*/ 347 w 3966"/>
                  <a:gd name="T21" fmla="*/ 1020 h 2366"/>
                  <a:gd name="T22" fmla="*/ 529 w 3966"/>
                  <a:gd name="T23" fmla="*/ 1144 h 2366"/>
                  <a:gd name="T24" fmla="*/ 727 w 3966"/>
                  <a:gd name="T25" fmla="*/ 1105 h 2366"/>
                  <a:gd name="T26" fmla="*/ 901 w 3966"/>
                  <a:gd name="T27" fmla="*/ 1216 h 2366"/>
                  <a:gd name="T28" fmla="*/ 1256 w 3966"/>
                  <a:gd name="T29" fmla="*/ 1229 h 2366"/>
                  <a:gd name="T30" fmla="*/ 1611 w 3966"/>
                  <a:gd name="T31" fmla="*/ 1425 h 2366"/>
                  <a:gd name="T32" fmla="*/ 1694 w 3966"/>
                  <a:gd name="T33" fmla="*/ 1673 h 2366"/>
                  <a:gd name="T34" fmla="*/ 1619 w 3966"/>
                  <a:gd name="T35" fmla="*/ 2118 h 2366"/>
                  <a:gd name="T36" fmla="*/ 1694 w 3966"/>
                  <a:gd name="T37" fmla="*/ 2268 h 2366"/>
                  <a:gd name="T38" fmla="*/ 2132 w 3966"/>
                  <a:gd name="T39" fmla="*/ 2242 h 2366"/>
                  <a:gd name="T40" fmla="*/ 2289 w 3966"/>
                  <a:gd name="T41" fmla="*/ 2366 h 2366"/>
                  <a:gd name="T42" fmla="*/ 2594 w 3966"/>
                  <a:gd name="T43" fmla="*/ 2046 h 2366"/>
                  <a:gd name="T44" fmla="*/ 2537 w 3966"/>
                  <a:gd name="T45" fmla="*/ 1817 h 2366"/>
                  <a:gd name="T46" fmla="*/ 2818 w 3966"/>
                  <a:gd name="T47" fmla="*/ 1673 h 2366"/>
                  <a:gd name="T48" fmla="*/ 3016 w 3966"/>
                  <a:gd name="T49" fmla="*/ 1719 h 2366"/>
                  <a:gd name="T50" fmla="*/ 3280 w 3966"/>
                  <a:gd name="T51" fmla="*/ 1615 h 2366"/>
                  <a:gd name="T52" fmla="*/ 3405 w 3966"/>
                  <a:gd name="T53" fmla="*/ 1174 h 2366"/>
                  <a:gd name="T54" fmla="*/ 3643 w 3966"/>
                  <a:gd name="T55" fmla="*/ 922 h 2366"/>
                  <a:gd name="T56" fmla="*/ 3966 w 3966"/>
                  <a:gd name="T57" fmla="*/ 896 h 2366"/>
                  <a:gd name="T58" fmla="*/ 3908 w 3966"/>
                  <a:gd name="T59" fmla="*/ 733 h 2366"/>
                  <a:gd name="T60" fmla="*/ 3669 w 3966"/>
                  <a:gd name="T61" fmla="*/ 563 h 2366"/>
                  <a:gd name="T62" fmla="*/ 3817 w 3966"/>
                  <a:gd name="T63" fmla="*/ 210 h 2366"/>
                  <a:gd name="T64" fmla="*/ 3590 w 3966"/>
                  <a:gd name="T65" fmla="*/ 0 h 23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3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>
                  <a:gd name="T0" fmla="*/ 81 w 5732"/>
                  <a:gd name="T1" fmla="*/ 0 h 3107"/>
                  <a:gd name="T2" fmla="*/ 133 w 5732"/>
                  <a:gd name="T3" fmla="*/ 328 h 3107"/>
                  <a:gd name="T4" fmla="*/ 0 w 5732"/>
                  <a:gd name="T5" fmla="*/ 666 h 3107"/>
                  <a:gd name="T6" fmla="*/ 83 w 5732"/>
                  <a:gd name="T7" fmla="*/ 1221 h 3107"/>
                  <a:gd name="T8" fmla="*/ 413 w 5732"/>
                  <a:gd name="T9" fmla="*/ 1515 h 3107"/>
                  <a:gd name="T10" fmla="*/ 881 w 5732"/>
                  <a:gd name="T11" fmla="*/ 1700 h 3107"/>
                  <a:gd name="T12" fmla="*/ 1440 w 5732"/>
                  <a:gd name="T13" fmla="*/ 1651 h 3107"/>
                  <a:gd name="T14" fmla="*/ 1755 w 5732"/>
                  <a:gd name="T15" fmla="*/ 1940 h 3107"/>
                  <a:gd name="T16" fmla="*/ 1653 w 5732"/>
                  <a:gd name="T17" fmla="*/ 2126 h 3107"/>
                  <a:gd name="T18" fmla="*/ 1136 w 5732"/>
                  <a:gd name="T19" fmla="*/ 2142 h 3107"/>
                  <a:gd name="T20" fmla="*/ 911 w 5732"/>
                  <a:gd name="T21" fmla="*/ 2021 h 3107"/>
                  <a:gd name="T22" fmla="*/ 739 w 5732"/>
                  <a:gd name="T23" fmla="*/ 2142 h 3107"/>
                  <a:gd name="T24" fmla="*/ 954 w 5732"/>
                  <a:gd name="T25" fmla="*/ 2524 h 3107"/>
                  <a:gd name="T26" fmla="*/ 973 w 5732"/>
                  <a:gd name="T27" fmla="*/ 2905 h 3107"/>
                  <a:gd name="T28" fmla="*/ 1511 w 5732"/>
                  <a:gd name="T29" fmla="*/ 3107 h 3107"/>
                  <a:gd name="T30" fmla="*/ 1644 w 5732"/>
                  <a:gd name="T31" fmla="*/ 2922 h 3107"/>
                  <a:gd name="T32" fmla="*/ 2077 w 5732"/>
                  <a:gd name="T33" fmla="*/ 2797 h 3107"/>
                  <a:gd name="T34" fmla="*/ 2610 w 5732"/>
                  <a:gd name="T35" fmla="*/ 2962 h 3107"/>
                  <a:gd name="T36" fmla="*/ 3222 w 5732"/>
                  <a:gd name="T37" fmla="*/ 2812 h 3107"/>
                  <a:gd name="T38" fmla="*/ 3443 w 5732"/>
                  <a:gd name="T39" fmla="*/ 2922 h 3107"/>
                  <a:gd name="T40" fmla="*/ 3861 w 5732"/>
                  <a:gd name="T41" fmla="*/ 2648 h 3107"/>
                  <a:gd name="T42" fmla="*/ 4125 w 5732"/>
                  <a:gd name="T43" fmla="*/ 2311 h 3107"/>
                  <a:gd name="T44" fmla="*/ 4369 w 5732"/>
                  <a:gd name="T45" fmla="*/ 2318 h 3107"/>
                  <a:gd name="T46" fmla="*/ 4554 w 5732"/>
                  <a:gd name="T47" fmla="*/ 2445 h 3107"/>
                  <a:gd name="T48" fmla="*/ 5015 w 5732"/>
                  <a:gd name="T49" fmla="*/ 2142 h 3107"/>
                  <a:gd name="T50" fmla="*/ 5404 w 5732"/>
                  <a:gd name="T51" fmla="*/ 2185 h 3107"/>
                  <a:gd name="T52" fmla="*/ 5732 w 5732"/>
                  <a:gd name="T53" fmla="*/ 2069 h 310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4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>
                  <a:gd name="T0" fmla="*/ 240 w 5512"/>
                  <a:gd name="T1" fmla="*/ 0 h 2760"/>
                  <a:gd name="T2" fmla="*/ 0 w 5512"/>
                  <a:gd name="T3" fmla="*/ 336 h 2760"/>
                  <a:gd name="T4" fmla="*/ 82 w 5512"/>
                  <a:gd name="T5" fmla="*/ 821 h 2760"/>
                  <a:gd name="T6" fmla="*/ 243 w 5512"/>
                  <a:gd name="T7" fmla="*/ 873 h 2760"/>
                  <a:gd name="T8" fmla="*/ 473 w 5512"/>
                  <a:gd name="T9" fmla="*/ 1087 h 2760"/>
                  <a:gd name="T10" fmla="*/ 557 w 5512"/>
                  <a:gd name="T11" fmla="*/ 1441 h 2760"/>
                  <a:gd name="T12" fmla="*/ 839 w 5512"/>
                  <a:gd name="T13" fmla="*/ 1499 h 2760"/>
                  <a:gd name="T14" fmla="*/ 1258 w 5512"/>
                  <a:gd name="T15" fmla="*/ 1349 h 2760"/>
                  <a:gd name="T16" fmla="*/ 1307 w 5512"/>
                  <a:gd name="T17" fmla="*/ 1493 h 2760"/>
                  <a:gd name="T18" fmla="*/ 1621 w 5512"/>
                  <a:gd name="T19" fmla="*/ 1513 h 2760"/>
                  <a:gd name="T20" fmla="*/ 1862 w 5512"/>
                  <a:gd name="T21" fmla="*/ 1865 h 2760"/>
                  <a:gd name="T22" fmla="*/ 1668 w 5512"/>
                  <a:gd name="T23" fmla="*/ 2166 h 2760"/>
                  <a:gd name="T24" fmla="*/ 1308 w 5512"/>
                  <a:gd name="T25" fmla="*/ 2217 h 2760"/>
                  <a:gd name="T26" fmla="*/ 992 w 5512"/>
                  <a:gd name="T27" fmla="*/ 2172 h 2760"/>
                  <a:gd name="T28" fmla="*/ 903 w 5512"/>
                  <a:gd name="T29" fmla="*/ 2244 h 2760"/>
                  <a:gd name="T30" fmla="*/ 1008 w 5512"/>
                  <a:gd name="T31" fmla="*/ 2415 h 2760"/>
                  <a:gd name="T32" fmla="*/ 992 w 5512"/>
                  <a:gd name="T33" fmla="*/ 2538 h 2760"/>
                  <a:gd name="T34" fmla="*/ 1137 w 5512"/>
                  <a:gd name="T35" fmla="*/ 2760 h 2760"/>
                  <a:gd name="T36" fmla="*/ 1661 w 5512"/>
                  <a:gd name="T37" fmla="*/ 2623 h 2760"/>
                  <a:gd name="T38" fmla="*/ 1725 w 5512"/>
                  <a:gd name="T39" fmla="*/ 2492 h 2760"/>
                  <a:gd name="T40" fmla="*/ 1895 w 5512"/>
                  <a:gd name="T41" fmla="*/ 2551 h 2760"/>
                  <a:gd name="T42" fmla="*/ 2338 w 5512"/>
                  <a:gd name="T43" fmla="*/ 2448 h 2760"/>
                  <a:gd name="T44" fmla="*/ 2443 w 5512"/>
                  <a:gd name="T45" fmla="*/ 2714 h 2760"/>
                  <a:gd name="T46" fmla="*/ 2870 w 5512"/>
                  <a:gd name="T47" fmla="*/ 2541 h 2760"/>
                  <a:gd name="T48" fmla="*/ 3264 w 5512"/>
                  <a:gd name="T49" fmla="*/ 2591 h 2760"/>
                  <a:gd name="T50" fmla="*/ 3522 w 5512"/>
                  <a:gd name="T51" fmla="*/ 2427 h 2760"/>
                  <a:gd name="T52" fmla="*/ 3594 w 5512"/>
                  <a:gd name="T53" fmla="*/ 2081 h 2760"/>
                  <a:gd name="T54" fmla="*/ 4013 w 5512"/>
                  <a:gd name="T55" fmla="*/ 2087 h 2760"/>
                  <a:gd name="T56" fmla="*/ 4070 w 5512"/>
                  <a:gd name="T57" fmla="*/ 1924 h 2760"/>
                  <a:gd name="T58" fmla="*/ 4239 w 5512"/>
                  <a:gd name="T59" fmla="*/ 1931 h 2760"/>
                  <a:gd name="T60" fmla="*/ 4465 w 5512"/>
                  <a:gd name="T61" fmla="*/ 2094 h 2760"/>
                  <a:gd name="T62" fmla="*/ 4836 w 5512"/>
                  <a:gd name="T63" fmla="*/ 1814 h 2760"/>
                  <a:gd name="T64" fmla="*/ 5225 w 5512"/>
                  <a:gd name="T65" fmla="*/ 1785 h 2760"/>
                  <a:gd name="T66" fmla="*/ 5367 w 5512"/>
                  <a:gd name="T67" fmla="*/ 1571 h 2760"/>
                  <a:gd name="T68" fmla="*/ 5512 w 5512"/>
                  <a:gd name="T69" fmla="*/ 1585 h 276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5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>
                  <a:gd name="T0" fmla="*/ 139 w 790"/>
                  <a:gd name="T1" fmla="*/ 0 h 1189"/>
                  <a:gd name="T2" fmla="*/ 210 w 790"/>
                  <a:gd name="T3" fmla="*/ 233 h 1189"/>
                  <a:gd name="T4" fmla="*/ 159 w 790"/>
                  <a:gd name="T5" fmla="*/ 643 h 1189"/>
                  <a:gd name="T6" fmla="*/ 454 w 790"/>
                  <a:gd name="T7" fmla="*/ 771 h 1189"/>
                  <a:gd name="T8" fmla="*/ 605 w 790"/>
                  <a:gd name="T9" fmla="*/ 1046 h 1189"/>
                  <a:gd name="T10" fmla="*/ 790 w 790"/>
                  <a:gd name="T11" fmla="*/ 1189 h 1189"/>
                  <a:gd name="T12" fmla="*/ 540 w 790"/>
                  <a:gd name="T13" fmla="*/ 1111 h 1189"/>
                  <a:gd name="T14" fmla="*/ 363 w 790"/>
                  <a:gd name="T15" fmla="*/ 883 h 1189"/>
                  <a:gd name="T16" fmla="*/ 139 w 790"/>
                  <a:gd name="T17" fmla="*/ 852 h 1189"/>
                  <a:gd name="T18" fmla="*/ 0 w 790"/>
                  <a:gd name="T19" fmla="*/ 499 h 1189"/>
                  <a:gd name="T20" fmla="*/ 48 w 790"/>
                  <a:gd name="T21" fmla="*/ 209 h 118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6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>
                  <a:gd name="T0" fmla="*/ 0 w 579"/>
                  <a:gd name="T1" fmla="*/ 0 h 1117"/>
                  <a:gd name="T2" fmla="*/ 128 w 579"/>
                  <a:gd name="T3" fmla="*/ 328 h 1117"/>
                  <a:gd name="T4" fmla="*/ 9 w 579"/>
                  <a:gd name="T5" fmla="*/ 659 h 1117"/>
                  <a:gd name="T6" fmla="*/ 40 w 579"/>
                  <a:gd name="T7" fmla="*/ 763 h 1117"/>
                  <a:gd name="T8" fmla="*/ 234 w 579"/>
                  <a:gd name="T9" fmla="*/ 739 h 1117"/>
                  <a:gd name="T10" fmla="*/ 344 w 579"/>
                  <a:gd name="T11" fmla="*/ 1055 h 1117"/>
                  <a:gd name="T12" fmla="*/ 579 w 579"/>
                  <a:gd name="T13" fmla="*/ 1117 h 1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7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>
                  <a:gd name="T0" fmla="*/ 1118 w 2471"/>
                  <a:gd name="T1" fmla="*/ 0 h 2396"/>
                  <a:gd name="T2" fmla="*/ 1179 w 2471"/>
                  <a:gd name="T3" fmla="*/ 225 h 2396"/>
                  <a:gd name="T4" fmla="*/ 1393 w 2471"/>
                  <a:gd name="T5" fmla="*/ 339 h 2396"/>
                  <a:gd name="T6" fmla="*/ 1404 w 2471"/>
                  <a:gd name="T7" fmla="*/ 548 h 2396"/>
                  <a:gd name="T8" fmla="*/ 1342 w 2471"/>
                  <a:gd name="T9" fmla="*/ 732 h 2396"/>
                  <a:gd name="T10" fmla="*/ 1434 w 2471"/>
                  <a:gd name="T11" fmla="*/ 925 h 2396"/>
                  <a:gd name="T12" fmla="*/ 1455 w 2471"/>
                  <a:gd name="T13" fmla="*/ 1109 h 2396"/>
                  <a:gd name="T14" fmla="*/ 1311 w 2471"/>
                  <a:gd name="T15" fmla="*/ 1142 h 2396"/>
                  <a:gd name="T16" fmla="*/ 926 w 2471"/>
                  <a:gd name="T17" fmla="*/ 1384 h 2396"/>
                  <a:gd name="T18" fmla="*/ 975 w 2471"/>
                  <a:gd name="T19" fmla="*/ 1456 h 2396"/>
                  <a:gd name="T20" fmla="*/ 956 w 2471"/>
                  <a:gd name="T21" fmla="*/ 1624 h 2396"/>
                  <a:gd name="T22" fmla="*/ 782 w 2471"/>
                  <a:gd name="T23" fmla="*/ 1817 h 2396"/>
                  <a:gd name="T24" fmla="*/ 539 w 2471"/>
                  <a:gd name="T25" fmla="*/ 1978 h 2396"/>
                  <a:gd name="T26" fmla="*/ 152 w 2471"/>
                  <a:gd name="T27" fmla="*/ 2026 h 2396"/>
                  <a:gd name="T28" fmla="*/ 19 w 2471"/>
                  <a:gd name="T29" fmla="*/ 2251 h 2396"/>
                  <a:gd name="T30" fmla="*/ 0 w 2471"/>
                  <a:gd name="T31" fmla="*/ 2396 h 2396"/>
                  <a:gd name="T32" fmla="*/ 213 w 2471"/>
                  <a:gd name="T33" fmla="*/ 2179 h 2396"/>
                  <a:gd name="T34" fmla="*/ 629 w 2471"/>
                  <a:gd name="T35" fmla="*/ 2090 h 2396"/>
                  <a:gd name="T36" fmla="*/ 894 w 2471"/>
                  <a:gd name="T37" fmla="*/ 1906 h 2396"/>
                  <a:gd name="T38" fmla="*/ 1230 w 2471"/>
                  <a:gd name="T39" fmla="*/ 1986 h 2396"/>
                  <a:gd name="T40" fmla="*/ 1668 w 2471"/>
                  <a:gd name="T41" fmla="*/ 1906 h 2396"/>
                  <a:gd name="T42" fmla="*/ 1983 w 2471"/>
                  <a:gd name="T43" fmla="*/ 1745 h 2396"/>
                  <a:gd name="T44" fmla="*/ 2014 w 2471"/>
                  <a:gd name="T45" fmla="*/ 1600 h 2396"/>
                  <a:gd name="T46" fmla="*/ 2237 w 2471"/>
                  <a:gd name="T47" fmla="*/ 1496 h 2396"/>
                  <a:gd name="T48" fmla="*/ 2359 w 2471"/>
                  <a:gd name="T49" fmla="*/ 1552 h 2396"/>
                  <a:gd name="T50" fmla="*/ 2471 w 2471"/>
                  <a:gd name="T51" fmla="*/ 1479 h 239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8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>
                  <a:gd name="T0" fmla="*/ 620 w 1399"/>
                  <a:gd name="T1" fmla="*/ 155 h 1349"/>
                  <a:gd name="T2" fmla="*/ 421 w 1399"/>
                  <a:gd name="T3" fmla="*/ 155 h 1349"/>
                  <a:gd name="T4" fmla="*/ 205 w 1399"/>
                  <a:gd name="T5" fmla="*/ 507 h 1349"/>
                  <a:gd name="T6" fmla="*/ 0 w 1399"/>
                  <a:gd name="T7" fmla="*/ 673 h 1349"/>
                  <a:gd name="T8" fmla="*/ 487 w 1399"/>
                  <a:gd name="T9" fmla="*/ 783 h 1349"/>
                  <a:gd name="T10" fmla="*/ 425 w 1399"/>
                  <a:gd name="T11" fmla="*/ 1009 h 1349"/>
                  <a:gd name="T12" fmla="*/ 617 w 1399"/>
                  <a:gd name="T13" fmla="*/ 1086 h 1349"/>
                  <a:gd name="T14" fmla="*/ 498 w 1399"/>
                  <a:gd name="T15" fmla="*/ 1349 h 1349"/>
                  <a:gd name="T16" fmla="*/ 961 w 1399"/>
                  <a:gd name="T17" fmla="*/ 1035 h 1349"/>
                  <a:gd name="T18" fmla="*/ 926 w 1399"/>
                  <a:gd name="T19" fmla="*/ 776 h 1349"/>
                  <a:gd name="T20" fmla="*/ 1181 w 1399"/>
                  <a:gd name="T21" fmla="*/ 749 h 1349"/>
                  <a:gd name="T22" fmla="*/ 1399 w 1399"/>
                  <a:gd name="T23" fmla="*/ 601 h 1349"/>
                  <a:gd name="T24" fmla="*/ 1315 w 1399"/>
                  <a:gd name="T25" fmla="*/ 416 h 1349"/>
                  <a:gd name="T26" fmla="*/ 1341 w 1399"/>
                  <a:gd name="T27" fmla="*/ 196 h 1349"/>
                  <a:gd name="T28" fmla="*/ 1171 w 1399"/>
                  <a:gd name="T29" fmla="*/ 164 h 1349"/>
                  <a:gd name="T30" fmla="*/ 928 w 1399"/>
                  <a:gd name="T31" fmla="*/ 0 h 1349"/>
                  <a:gd name="T32" fmla="*/ 620 w 1399"/>
                  <a:gd name="T33" fmla="*/ 155 h 13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69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>
                  <a:gd name="T0" fmla="*/ 719 w 1256"/>
                  <a:gd name="T1" fmla="*/ 183 h 810"/>
                  <a:gd name="T2" fmla="*/ 760 w 1256"/>
                  <a:gd name="T3" fmla="*/ 33 h 810"/>
                  <a:gd name="T4" fmla="*/ 884 w 1256"/>
                  <a:gd name="T5" fmla="*/ 0 h 810"/>
                  <a:gd name="T6" fmla="*/ 983 w 1256"/>
                  <a:gd name="T7" fmla="*/ 78 h 810"/>
                  <a:gd name="T8" fmla="*/ 1082 w 1256"/>
                  <a:gd name="T9" fmla="*/ 248 h 810"/>
                  <a:gd name="T10" fmla="*/ 1256 w 1256"/>
                  <a:gd name="T11" fmla="*/ 229 h 810"/>
                  <a:gd name="T12" fmla="*/ 1248 w 1256"/>
                  <a:gd name="T13" fmla="*/ 359 h 810"/>
                  <a:gd name="T14" fmla="*/ 1016 w 1256"/>
                  <a:gd name="T15" fmla="*/ 431 h 810"/>
                  <a:gd name="T16" fmla="*/ 879 w 1256"/>
                  <a:gd name="T17" fmla="*/ 417 h 810"/>
                  <a:gd name="T18" fmla="*/ 719 w 1256"/>
                  <a:gd name="T19" fmla="*/ 481 h 810"/>
                  <a:gd name="T20" fmla="*/ 591 w 1256"/>
                  <a:gd name="T21" fmla="*/ 633 h 810"/>
                  <a:gd name="T22" fmla="*/ 423 w 1256"/>
                  <a:gd name="T23" fmla="*/ 537 h 810"/>
                  <a:gd name="T24" fmla="*/ 256 w 1256"/>
                  <a:gd name="T25" fmla="*/ 810 h 810"/>
                  <a:gd name="T26" fmla="*/ 66 w 1256"/>
                  <a:gd name="T27" fmla="*/ 764 h 810"/>
                  <a:gd name="T28" fmla="*/ 0 w 1256"/>
                  <a:gd name="T29" fmla="*/ 601 h 810"/>
                  <a:gd name="T30" fmla="*/ 157 w 1256"/>
                  <a:gd name="T31" fmla="*/ 483 h 810"/>
                  <a:gd name="T32" fmla="*/ 248 w 1256"/>
                  <a:gd name="T33" fmla="*/ 281 h 810"/>
                  <a:gd name="T34" fmla="*/ 438 w 1256"/>
                  <a:gd name="T35" fmla="*/ 150 h 810"/>
                  <a:gd name="T36" fmla="*/ 719 w 1256"/>
                  <a:gd name="T37" fmla="*/ 189 h 81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70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>
                  <a:gd name="T0" fmla="*/ 2838 w 2848"/>
                  <a:gd name="T1" fmla="*/ 16 h 788"/>
                  <a:gd name="T2" fmla="*/ 2493 w 2848"/>
                  <a:gd name="T3" fmla="*/ 0 h 788"/>
                  <a:gd name="T4" fmla="*/ 2278 w 2848"/>
                  <a:gd name="T5" fmla="*/ 81 h 788"/>
                  <a:gd name="T6" fmla="*/ 1936 w 2848"/>
                  <a:gd name="T7" fmla="*/ 44 h 788"/>
                  <a:gd name="T8" fmla="*/ 1739 w 2848"/>
                  <a:gd name="T9" fmla="*/ 354 h 788"/>
                  <a:gd name="T10" fmla="*/ 1600 w 2848"/>
                  <a:gd name="T11" fmla="*/ 212 h 788"/>
                  <a:gd name="T12" fmla="*/ 1352 w 2848"/>
                  <a:gd name="T13" fmla="*/ 308 h 788"/>
                  <a:gd name="T14" fmla="*/ 1445 w 2848"/>
                  <a:gd name="T15" fmla="*/ 515 h 788"/>
                  <a:gd name="T16" fmla="*/ 1072 w 2848"/>
                  <a:gd name="T17" fmla="*/ 412 h 788"/>
                  <a:gd name="T18" fmla="*/ 888 w 2848"/>
                  <a:gd name="T19" fmla="*/ 540 h 788"/>
                  <a:gd name="T20" fmla="*/ 0 w 2848"/>
                  <a:gd name="T21" fmla="*/ 660 h 788"/>
                  <a:gd name="T22" fmla="*/ 288 w 2848"/>
                  <a:gd name="T23" fmla="*/ 788 h 788"/>
                  <a:gd name="T24" fmla="*/ 1040 w 2848"/>
                  <a:gd name="T25" fmla="*/ 676 h 788"/>
                  <a:gd name="T26" fmla="*/ 1272 w 2848"/>
                  <a:gd name="T27" fmla="*/ 748 h 788"/>
                  <a:gd name="T28" fmla="*/ 2096 w 2848"/>
                  <a:gd name="T29" fmla="*/ 691 h 788"/>
                  <a:gd name="T30" fmla="*/ 2320 w 2848"/>
                  <a:gd name="T31" fmla="*/ 748 h 788"/>
                  <a:gd name="T32" fmla="*/ 2456 w 2848"/>
                  <a:gd name="T33" fmla="*/ 596 h 788"/>
                  <a:gd name="T34" fmla="*/ 2712 w 2848"/>
                  <a:gd name="T35" fmla="*/ 716 h 788"/>
                  <a:gd name="T36" fmla="*/ 2716 w 2848"/>
                  <a:gd name="T37" fmla="*/ 339 h 788"/>
                  <a:gd name="T38" fmla="*/ 2848 w 2848"/>
                  <a:gd name="T39" fmla="*/ 258 h 78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71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>
                  <a:gd name="T0" fmla="*/ 0 w 319"/>
                  <a:gd name="T1" fmla="*/ 0 h 854"/>
                  <a:gd name="T2" fmla="*/ 106 w 319"/>
                  <a:gd name="T3" fmla="*/ 313 h 854"/>
                  <a:gd name="T4" fmla="*/ 106 w 319"/>
                  <a:gd name="T5" fmla="*/ 634 h 854"/>
                  <a:gd name="T6" fmla="*/ 268 w 319"/>
                  <a:gd name="T7" fmla="*/ 854 h 854"/>
                  <a:gd name="T8" fmla="*/ 278 w 319"/>
                  <a:gd name="T9" fmla="*/ 577 h 854"/>
                  <a:gd name="T10" fmla="*/ 238 w 319"/>
                  <a:gd name="T11" fmla="*/ 400 h 854"/>
                  <a:gd name="T12" fmla="*/ 319 w 319"/>
                  <a:gd name="T13" fmla="*/ 240 h 85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72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>
                  <a:gd name="T0" fmla="*/ 504 w 646"/>
                  <a:gd name="T1" fmla="*/ 0 h 392"/>
                  <a:gd name="T2" fmla="*/ 320 w 646"/>
                  <a:gd name="T3" fmla="*/ 61 h 392"/>
                  <a:gd name="T4" fmla="*/ 238 w 646"/>
                  <a:gd name="T5" fmla="*/ 109 h 392"/>
                  <a:gd name="T6" fmla="*/ 144 w 646"/>
                  <a:gd name="T7" fmla="*/ 216 h 392"/>
                  <a:gd name="T8" fmla="*/ 0 w 646"/>
                  <a:gd name="T9" fmla="*/ 392 h 392"/>
                  <a:gd name="T10" fmla="*/ 360 w 646"/>
                  <a:gd name="T11" fmla="*/ 263 h 392"/>
                  <a:gd name="T12" fmla="*/ 432 w 646"/>
                  <a:gd name="T13" fmla="*/ 182 h 392"/>
                  <a:gd name="T14" fmla="*/ 646 w 646"/>
                  <a:gd name="T15" fmla="*/ 142 h 392"/>
                  <a:gd name="T16" fmla="*/ 504 w 646"/>
                  <a:gd name="T17" fmla="*/ 0 h 3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73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>
                  <a:gd name="T0" fmla="*/ 0 w 2736"/>
                  <a:gd name="T1" fmla="*/ 0 h 1920"/>
                  <a:gd name="T2" fmla="*/ 96 w 2736"/>
                  <a:gd name="T3" fmla="*/ 336 h 1920"/>
                  <a:gd name="T4" fmla="*/ 384 w 2736"/>
                  <a:gd name="T5" fmla="*/ 384 h 1920"/>
                  <a:gd name="T6" fmla="*/ 576 w 2736"/>
                  <a:gd name="T7" fmla="*/ 720 h 1920"/>
                  <a:gd name="T8" fmla="*/ 528 w 2736"/>
                  <a:gd name="T9" fmla="*/ 960 h 1920"/>
                  <a:gd name="T10" fmla="*/ 672 w 2736"/>
                  <a:gd name="T11" fmla="*/ 1104 h 1920"/>
                  <a:gd name="T12" fmla="*/ 576 w 2736"/>
                  <a:gd name="T13" fmla="*/ 1392 h 1920"/>
                  <a:gd name="T14" fmla="*/ 624 w 2736"/>
                  <a:gd name="T15" fmla="*/ 1632 h 1920"/>
                  <a:gd name="T16" fmla="*/ 1488 w 2736"/>
                  <a:gd name="T17" fmla="*/ 1872 h 1920"/>
                  <a:gd name="T18" fmla="*/ 1680 w 2736"/>
                  <a:gd name="T19" fmla="*/ 1728 h 1920"/>
                  <a:gd name="T20" fmla="*/ 2208 w 2736"/>
                  <a:gd name="T21" fmla="*/ 1728 h 1920"/>
                  <a:gd name="T22" fmla="*/ 2304 w 2736"/>
                  <a:gd name="T23" fmla="*/ 1632 h 1920"/>
                  <a:gd name="T24" fmla="*/ 2736 w 2736"/>
                  <a:gd name="T25" fmla="*/ 1872 h 1920"/>
                  <a:gd name="T26" fmla="*/ 2640 w 2736"/>
                  <a:gd name="T27" fmla="*/ 1920 h 1920"/>
                  <a:gd name="T28" fmla="*/ 2304 w 2736"/>
                  <a:gd name="T29" fmla="*/ 1824 h 1920"/>
                  <a:gd name="T30" fmla="*/ 2160 w 2736"/>
                  <a:gd name="T31" fmla="*/ 1872 h 1920"/>
                  <a:gd name="T32" fmla="*/ 1632 w 2736"/>
                  <a:gd name="T33" fmla="*/ 1920 h 1920"/>
                  <a:gd name="T34" fmla="*/ 1440 w 2736"/>
                  <a:gd name="T35" fmla="*/ 1920 h 1920"/>
                  <a:gd name="T36" fmla="*/ 480 w 2736"/>
                  <a:gd name="T37" fmla="*/ 1824 h 1920"/>
                  <a:gd name="T38" fmla="*/ 192 w 2736"/>
                  <a:gd name="T39" fmla="*/ 1872 h 1920"/>
                  <a:gd name="T40" fmla="*/ 96 w 2736"/>
                  <a:gd name="T41" fmla="*/ 1680 h 1920"/>
                  <a:gd name="T42" fmla="*/ 288 w 2736"/>
                  <a:gd name="T43" fmla="*/ 1440 h 1920"/>
                  <a:gd name="T44" fmla="*/ 336 w 2736"/>
                  <a:gd name="T45" fmla="*/ 1104 h 1920"/>
                  <a:gd name="T46" fmla="*/ 144 w 2736"/>
                  <a:gd name="T47" fmla="*/ 864 h 1920"/>
                  <a:gd name="T48" fmla="*/ 240 w 2736"/>
                  <a:gd name="T49" fmla="*/ 624 h 1920"/>
                  <a:gd name="T50" fmla="*/ 48 w 2736"/>
                  <a:gd name="T51" fmla="*/ 528 h 1920"/>
                  <a:gd name="T52" fmla="*/ 0 w 2736"/>
                  <a:gd name="T53" fmla="*/ 0 h 192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22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9226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27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28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29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0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1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2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3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4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5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6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7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8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39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0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1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2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3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4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5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6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7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8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49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0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1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2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3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4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5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6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7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8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59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0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1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2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3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4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5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6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7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8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69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0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1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2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3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4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5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6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7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8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79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0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1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2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3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4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5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6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7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8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89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>
                  <a:gd name="T0" fmla="*/ 0 w 180"/>
                  <a:gd name="T1" fmla="*/ 144 h 151"/>
                  <a:gd name="T2" fmla="*/ 28 w 180"/>
                  <a:gd name="T3" fmla="*/ 147 h 151"/>
                  <a:gd name="T4" fmla="*/ 64 w 180"/>
                  <a:gd name="T5" fmla="*/ 46 h 151"/>
                  <a:gd name="T6" fmla="*/ 94 w 180"/>
                  <a:gd name="T7" fmla="*/ 151 h 151"/>
                  <a:gd name="T8" fmla="*/ 129 w 180"/>
                  <a:gd name="T9" fmla="*/ 151 h 151"/>
                  <a:gd name="T10" fmla="*/ 180 w 180"/>
                  <a:gd name="T11" fmla="*/ 9 h 151"/>
                  <a:gd name="T12" fmla="*/ 148 w 180"/>
                  <a:gd name="T13" fmla="*/ 10 h 151"/>
                  <a:gd name="T14" fmla="*/ 112 w 180"/>
                  <a:gd name="T15" fmla="*/ 112 h 151"/>
                  <a:gd name="T16" fmla="*/ 79 w 180"/>
                  <a:gd name="T17" fmla="*/ 0 h 151"/>
                  <a:gd name="T18" fmla="*/ 48 w 180"/>
                  <a:gd name="T19" fmla="*/ 0 h 151"/>
                  <a:gd name="T20" fmla="*/ 0 w 180"/>
                  <a:gd name="T21" fmla="*/ 144 h 15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90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1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2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3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4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5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6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7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8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299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0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1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2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3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4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5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6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7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8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09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0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1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2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3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4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5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6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7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8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19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0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1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2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3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4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5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6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7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8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29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0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1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2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3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4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5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6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7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8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39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0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1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2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3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4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5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46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>
                  <a:gd name="T0" fmla="*/ 168 w 204"/>
                  <a:gd name="T1" fmla="*/ 120 h 120"/>
                  <a:gd name="T2" fmla="*/ 204 w 204"/>
                  <a:gd name="T3" fmla="*/ 12 h 120"/>
                  <a:gd name="T4" fmla="*/ 42 w 204"/>
                  <a:gd name="T5" fmla="*/ 0 h 120"/>
                  <a:gd name="T6" fmla="*/ 0 w 204"/>
                  <a:gd name="T7" fmla="*/ 108 h 120"/>
                  <a:gd name="T8" fmla="*/ 30 w 204"/>
                  <a:gd name="T9" fmla="*/ 114 h 120"/>
                  <a:gd name="T10" fmla="*/ 60 w 204"/>
                  <a:gd name="T11" fmla="*/ 30 h 120"/>
                  <a:gd name="T12" fmla="*/ 102 w 204"/>
                  <a:gd name="T13" fmla="*/ 36 h 120"/>
                  <a:gd name="T14" fmla="*/ 78 w 204"/>
                  <a:gd name="T15" fmla="*/ 108 h 120"/>
                  <a:gd name="T16" fmla="*/ 102 w 204"/>
                  <a:gd name="T17" fmla="*/ 108 h 120"/>
                  <a:gd name="T18" fmla="*/ 132 w 204"/>
                  <a:gd name="T19" fmla="*/ 36 h 120"/>
                  <a:gd name="T20" fmla="*/ 162 w 204"/>
                  <a:gd name="T21" fmla="*/ 36 h 120"/>
                  <a:gd name="T22" fmla="*/ 138 w 204"/>
                  <a:gd name="T23" fmla="*/ 114 h 120"/>
                  <a:gd name="T24" fmla="*/ 168 w 204"/>
                  <a:gd name="T25" fmla="*/ 120 h 12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47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>
                  <a:gd name="T0" fmla="*/ 66 w 90"/>
                  <a:gd name="T1" fmla="*/ 36 h 78"/>
                  <a:gd name="T2" fmla="*/ 66 w 90"/>
                  <a:gd name="T3" fmla="*/ 36 h 78"/>
                  <a:gd name="T4" fmla="*/ 18 w 90"/>
                  <a:gd name="T5" fmla="*/ 24 h 78"/>
                  <a:gd name="T6" fmla="*/ 0 w 90"/>
                  <a:gd name="T7" fmla="*/ 30 h 78"/>
                  <a:gd name="T8" fmla="*/ 36 w 90"/>
                  <a:gd name="T9" fmla="*/ 78 h 78"/>
                  <a:gd name="T10" fmla="*/ 48 w 90"/>
                  <a:gd name="T11" fmla="*/ 72 h 78"/>
                  <a:gd name="T12" fmla="*/ 24 w 90"/>
                  <a:gd name="T13" fmla="*/ 36 h 78"/>
                  <a:gd name="T14" fmla="*/ 24 w 90"/>
                  <a:gd name="T15" fmla="*/ 36 h 78"/>
                  <a:gd name="T16" fmla="*/ 72 w 90"/>
                  <a:gd name="T17" fmla="*/ 54 h 78"/>
                  <a:gd name="T18" fmla="*/ 90 w 90"/>
                  <a:gd name="T19" fmla="*/ 42 h 78"/>
                  <a:gd name="T20" fmla="*/ 54 w 90"/>
                  <a:gd name="T21" fmla="*/ 0 h 78"/>
                  <a:gd name="T22" fmla="*/ 42 w 90"/>
                  <a:gd name="T23" fmla="*/ 6 h 78"/>
                  <a:gd name="T24" fmla="*/ 66 w 90"/>
                  <a:gd name="T25" fmla="*/ 3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48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>
                  <a:gd name="T0" fmla="*/ 54 w 101"/>
                  <a:gd name="T1" fmla="*/ 89 h 89"/>
                  <a:gd name="T2" fmla="*/ 65 w 101"/>
                  <a:gd name="T3" fmla="*/ 83 h 89"/>
                  <a:gd name="T4" fmla="*/ 48 w 101"/>
                  <a:gd name="T5" fmla="*/ 35 h 89"/>
                  <a:gd name="T6" fmla="*/ 89 w 101"/>
                  <a:gd name="T7" fmla="*/ 65 h 89"/>
                  <a:gd name="T8" fmla="*/ 101 w 101"/>
                  <a:gd name="T9" fmla="*/ 59 h 89"/>
                  <a:gd name="T10" fmla="*/ 83 w 101"/>
                  <a:gd name="T11" fmla="*/ 0 h 89"/>
                  <a:gd name="T12" fmla="*/ 71 w 101"/>
                  <a:gd name="T13" fmla="*/ 12 h 89"/>
                  <a:gd name="T14" fmla="*/ 83 w 101"/>
                  <a:gd name="T15" fmla="*/ 41 h 89"/>
                  <a:gd name="T16" fmla="*/ 48 w 101"/>
                  <a:gd name="T17" fmla="*/ 23 h 89"/>
                  <a:gd name="T18" fmla="*/ 36 w 101"/>
                  <a:gd name="T19" fmla="*/ 29 h 89"/>
                  <a:gd name="T20" fmla="*/ 45 w 101"/>
                  <a:gd name="T21" fmla="*/ 68 h 89"/>
                  <a:gd name="T22" fmla="*/ 18 w 101"/>
                  <a:gd name="T23" fmla="*/ 41 h 89"/>
                  <a:gd name="T24" fmla="*/ 0 w 101"/>
                  <a:gd name="T25" fmla="*/ 53 h 89"/>
                  <a:gd name="T26" fmla="*/ 54 w 101"/>
                  <a:gd name="T27" fmla="*/ 89 h 8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49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>
                  <a:gd name="T0" fmla="*/ 36 w 83"/>
                  <a:gd name="T1" fmla="*/ 78 h 78"/>
                  <a:gd name="T2" fmla="*/ 83 w 83"/>
                  <a:gd name="T3" fmla="*/ 48 h 78"/>
                  <a:gd name="T4" fmla="*/ 54 w 83"/>
                  <a:gd name="T5" fmla="*/ 0 h 78"/>
                  <a:gd name="T6" fmla="*/ 0 w 83"/>
                  <a:gd name="T7" fmla="*/ 30 h 78"/>
                  <a:gd name="T8" fmla="*/ 6 w 83"/>
                  <a:gd name="T9" fmla="*/ 36 h 78"/>
                  <a:gd name="T10" fmla="*/ 42 w 83"/>
                  <a:gd name="T11" fmla="*/ 18 h 78"/>
                  <a:gd name="T12" fmla="*/ 54 w 83"/>
                  <a:gd name="T13" fmla="*/ 30 h 78"/>
                  <a:gd name="T14" fmla="*/ 24 w 83"/>
                  <a:gd name="T15" fmla="*/ 48 h 78"/>
                  <a:gd name="T16" fmla="*/ 30 w 83"/>
                  <a:gd name="T17" fmla="*/ 54 h 78"/>
                  <a:gd name="T18" fmla="*/ 60 w 83"/>
                  <a:gd name="T19" fmla="*/ 36 h 78"/>
                  <a:gd name="T20" fmla="*/ 66 w 83"/>
                  <a:gd name="T21" fmla="*/ 48 h 78"/>
                  <a:gd name="T22" fmla="*/ 30 w 83"/>
                  <a:gd name="T23" fmla="*/ 66 h 78"/>
                  <a:gd name="T24" fmla="*/ 36 w 83"/>
                  <a:gd name="T25" fmla="*/ 78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0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>
                  <a:gd name="T0" fmla="*/ 90 w 90"/>
                  <a:gd name="T1" fmla="*/ 30 h 72"/>
                  <a:gd name="T2" fmla="*/ 66 w 90"/>
                  <a:gd name="T3" fmla="*/ 0 h 72"/>
                  <a:gd name="T4" fmla="*/ 0 w 90"/>
                  <a:gd name="T5" fmla="*/ 36 h 72"/>
                  <a:gd name="T6" fmla="*/ 24 w 90"/>
                  <a:gd name="T7" fmla="*/ 72 h 72"/>
                  <a:gd name="T8" fmla="*/ 36 w 90"/>
                  <a:gd name="T9" fmla="*/ 66 h 72"/>
                  <a:gd name="T10" fmla="*/ 18 w 90"/>
                  <a:gd name="T11" fmla="*/ 42 h 72"/>
                  <a:gd name="T12" fmla="*/ 36 w 90"/>
                  <a:gd name="T13" fmla="*/ 30 h 72"/>
                  <a:gd name="T14" fmla="*/ 54 w 90"/>
                  <a:gd name="T15" fmla="*/ 54 h 72"/>
                  <a:gd name="T16" fmla="*/ 60 w 90"/>
                  <a:gd name="T17" fmla="*/ 48 h 72"/>
                  <a:gd name="T18" fmla="*/ 48 w 90"/>
                  <a:gd name="T19" fmla="*/ 24 h 72"/>
                  <a:gd name="T20" fmla="*/ 60 w 90"/>
                  <a:gd name="T21" fmla="*/ 12 h 72"/>
                  <a:gd name="T22" fmla="*/ 78 w 90"/>
                  <a:gd name="T23" fmla="*/ 42 h 72"/>
                  <a:gd name="T24" fmla="*/ 90 w 90"/>
                  <a:gd name="T25" fmla="*/ 30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1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>
                  <a:gd name="T0" fmla="*/ 42 w 90"/>
                  <a:gd name="T1" fmla="*/ 60 h 84"/>
                  <a:gd name="T2" fmla="*/ 42 w 90"/>
                  <a:gd name="T3" fmla="*/ 60 h 84"/>
                  <a:gd name="T4" fmla="*/ 72 w 90"/>
                  <a:gd name="T5" fmla="*/ 12 h 84"/>
                  <a:gd name="T6" fmla="*/ 66 w 90"/>
                  <a:gd name="T7" fmla="*/ 0 h 84"/>
                  <a:gd name="T8" fmla="*/ 0 w 90"/>
                  <a:gd name="T9" fmla="*/ 42 h 84"/>
                  <a:gd name="T10" fmla="*/ 6 w 90"/>
                  <a:gd name="T11" fmla="*/ 54 h 84"/>
                  <a:gd name="T12" fmla="*/ 54 w 90"/>
                  <a:gd name="T13" fmla="*/ 24 h 84"/>
                  <a:gd name="T14" fmla="*/ 54 w 90"/>
                  <a:gd name="T15" fmla="*/ 24 h 84"/>
                  <a:gd name="T16" fmla="*/ 18 w 90"/>
                  <a:gd name="T17" fmla="*/ 72 h 84"/>
                  <a:gd name="T18" fmla="*/ 24 w 90"/>
                  <a:gd name="T19" fmla="*/ 84 h 84"/>
                  <a:gd name="T20" fmla="*/ 90 w 90"/>
                  <a:gd name="T21" fmla="*/ 42 h 84"/>
                  <a:gd name="T22" fmla="*/ 84 w 90"/>
                  <a:gd name="T23" fmla="*/ 30 h 84"/>
                  <a:gd name="T24" fmla="*/ 42 w 90"/>
                  <a:gd name="T25" fmla="*/ 60 h 8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2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6 w 6"/>
                  <a:gd name="T3" fmla="*/ 0 h 12"/>
                  <a:gd name="T4" fmla="*/ 0 w 6"/>
                  <a:gd name="T5" fmla="*/ 0 h 12"/>
                  <a:gd name="T6" fmla="*/ 0 w 6"/>
                  <a:gd name="T7" fmla="*/ 0 h 12"/>
                  <a:gd name="T8" fmla="*/ 0 w 6"/>
                  <a:gd name="T9" fmla="*/ 12 h 12"/>
                  <a:gd name="T10" fmla="*/ 6 w 6"/>
                  <a:gd name="T11" fmla="*/ 0 h 12"/>
                  <a:gd name="T12" fmla="*/ 6 w 6"/>
                  <a:gd name="T13" fmla="*/ 0 h 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3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>
                  <a:gd name="T0" fmla="*/ 18 w 30"/>
                  <a:gd name="T1" fmla="*/ 48 h 48"/>
                  <a:gd name="T2" fmla="*/ 18 w 30"/>
                  <a:gd name="T3" fmla="*/ 48 h 48"/>
                  <a:gd name="T4" fmla="*/ 30 w 30"/>
                  <a:gd name="T5" fmla="*/ 42 h 48"/>
                  <a:gd name="T6" fmla="*/ 0 w 30"/>
                  <a:gd name="T7" fmla="*/ 0 h 48"/>
                  <a:gd name="T8" fmla="*/ 0 w 30"/>
                  <a:gd name="T9" fmla="*/ 24 h 48"/>
                  <a:gd name="T10" fmla="*/ 18 w 30"/>
                  <a:gd name="T11" fmla="*/ 48 h 48"/>
                  <a:gd name="T12" fmla="*/ 18 w 30"/>
                  <a:gd name="T13" fmla="*/ 48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4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>
                  <a:gd name="T0" fmla="*/ 36 w 36"/>
                  <a:gd name="T1" fmla="*/ 0 h 66"/>
                  <a:gd name="T2" fmla="*/ 24 w 36"/>
                  <a:gd name="T3" fmla="*/ 0 h 66"/>
                  <a:gd name="T4" fmla="*/ 24 w 36"/>
                  <a:gd name="T5" fmla="*/ 0 h 66"/>
                  <a:gd name="T6" fmla="*/ 0 w 36"/>
                  <a:gd name="T7" fmla="*/ 36 h 66"/>
                  <a:gd name="T8" fmla="*/ 0 w 36"/>
                  <a:gd name="T9" fmla="*/ 66 h 66"/>
                  <a:gd name="T10" fmla="*/ 36 w 36"/>
                  <a:gd name="T11" fmla="*/ 0 h 66"/>
                  <a:gd name="T12" fmla="*/ 36 w 36"/>
                  <a:gd name="T13" fmla="*/ 0 h 6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5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56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</a:endParaRPr>
              </a:p>
            </p:txBody>
          </p:sp>
          <p:sp>
            <p:nvSpPr>
              <p:cNvPr id="9357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>
                  <a:gd name="T0" fmla="*/ 0 w 144"/>
                  <a:gd name="T1" fmla="*/ 102 h 154"/>
                  <a:gd name="T2" fmla="*/ 59 w 144"/>
                  <a:gd name="T3" fmla="*/ 154 h 154"/>
                  <a:gd name="T4" fmla="*/ 117 w 144"/>
                  <a:gd name="T5" fmla="*/ 120 h 154"/>
                  <a:gd name="T6" fmla="*/ 62 w 144"/>
                  <a:gd name="T7" fmla="*/ 55 h 154"/>
                  <a:gd name="T8" fmla="*/ 104 w 144"/>
                  <a:gd name="T9" fmla="*/ 34 h 154"/>
                  <a:gd name="T10" fmla="*/ 117 w 144"/>
                  <a:gd name="T11" fmla="*/ 53 h 154"/>
                  <a:gd name="T12" fmla="*/ 141 w 144"/>
                  <a:gd name="T13" fmla="*/ 47 h 154"/>
                  <a:gd name="T14" fmla="*/ 97 w 144"/>
                  <a:gd name="T15" fmla="*/ 2 h 154"/>
                  <a:gd name="T16" fmla="*/ 36 w 144"/>
                  <a:gd name="T17" fmla="*/ 33 h 154"/>
                  <a:gd name="T18" fmla="*/ 90 w 144"/>
                  <a:gd name="T19" fmla="*/ 107 h 154"/>
                  <a:gd name="T20" fmla="*/ 28 w 144"/>
                  <a:gd name="T21" fmla="*/ 101 h 154"/>
                  <a:gd name="T22" fmla="*/ 0 w 144"/>
                  <a:gd name="T23" fmla="*/ 102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58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>
                  <a:gd name="T0" fmla="*/ 0 w 144"/>
                  <a:gd name="T1" fmla="*/ 0 h 154"/>
                  <a:gd name="T2" fmla="*/ 0 w 144"/>
                  <a:gd name="T3" fmla="*/ 0 h 154"/>
                  <a:gd name="T4" fmla="*/ 0 w 144"/>
                  <a:gd name="T5" fmla="*/ 0 h 154"/>
                  <a:gd name="T6" fmla="*/ 0 w 144"/>
                  <a:gd name="T7" fmla="*/ 0 h 154"/>
                  <a:gd name="T8" fmla="*/ 0 w 144"/>
                  <a:gd name="T9" fmla="*/ 0 h 154"/>
                  <a:gd name="T10" fmla="*/ 0 w 144"/>
                  <a:gd name="T11" fmla="*/ 0 h 154"/>
                  <a:gd name="T12" fmla="*/ 0 w 144"/>
                  <a:gd name="T13" fmla="*/ 0 h 154"/>
                  <a:gd name="T14" fmla="*/ 0 w 144"/>
                  <a:gd name="T15" fmla="*/ 0 h 154"/>
                  <a:gd name="T16" fmla="*/ 0 w 144"/>
                  <a:gd name="T17" fmla="*/ 0 h 154"/>
                  <a:gd name="T18" fmla="*/ 0 w 144"/>
                  <a:gd name="T19" fmla="*/ 0 h 154"/>
                  <a:gd name="T20" fmla="*/ 0 w 144"/>
                  <a:gd name="T21" fmla="*/ 0 h 154"/>
                  <a:gd name="T22" fmla="*/ 0 w 144"/>
                  <a:gd name="T23" fmla="*/ 0 h 15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19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  <p:sp>
            <p:nvSpPr>
              <p:cNvPr id="7320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1" hangingPunct="1">
                  <a:defRPr/>
                </a:pPr>
                <a:endParaRPr lang="ru-RU">
                  <a:solidFill>
                    <a:srgbClr val="FFFFFF"/>
                  </a:solidFill>
                  <a:latin typeface="Tahoma" pitchFamily="34" charset="0"/>
                  <a:cs typeface="+mn-cs"/>
                </a:endParaRPr>
              </a:p>
            </p:txBody>
          </p:sp>
        </p:grpSp>
      </p:grpSp>
      <p:sp>
        <p:nvSpPr>
          <p:cNvPr id="7321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322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3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324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FA7181B-EADD-47F2-A687-2ED07D8E0D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325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92385" r:id="rId1"/>
    <p:sldLayoutId id="2147492386" r:id="rId2"/>
    <p:sldLayoutId id="2147492387" r:id="rId3"/>
    <p:sldLayoutId id="2147492388" r:id="rId4"/>
    <p:sldLayoutId id="2147492389" r:id="rId5"/>
    <p:sldLayoutId id="2147492390" r:id="rId6"/>
    <p:sldLayoutId id="2147492391" r:id="rId7"/>
    <p:sldLayoutId id="2147492392" r:id="rId8"/>
    <p:sldLayoutId id="2147492393" r:id="rId9"/>
    <p:sldLayoutId id="2147492394" r:id="rId10"/>
    <p:sldLayoutId id="2147492395" r:id="rId11"/>
    <p:sldLayoutId id="214749239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86.xml"/><Relationship Id="rId4" Type="http://schemas.openxmlformats.org/officeDocument/2006/relationships/slide" Target="slide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1500174"/>
            <a:ext cx="7643866" cy="175432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rgbClr val="9B2D1F">
                        <a:satMod val="155000"/>
                      </a:srgbClr>
                    </a:gs>
                    <a:gs pos="100000">
                      <a:srgbClr val="9B2D1F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Работа по профилактике суицидов среди несовершеннолетних</a:t>
            </a:r>
          </a:p>
        </p:txBody>
      </p:sp>
      <p:sp>
        <p:nvSpPr>
          <p:cNvPr id="237571" name="TextBox 4"/>
          <p:cNvSpPr txBox="1">
            <a:spLocks noChangeArrowheads="1"/>
          </p:cNvSpPr>
          <p:nvPr/>
        </p:nvSpPr>
        <p:spPr bwMode="auto">
          <a:xfrm>
            <a:off x="285750" y="571500"/>
            <a:ext cx="850106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sz="2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РКПБ им В.М. Бехтерева «Сердэш129»</a:t>
            </a:r>
          </a:p>
        </p:txBody>
      </p:sp>
      <p:pic>
        <p:nvPicPr>
          <p:cNvPr id="237572" name="Picture 2" descr="G:\суицид\2\teensuicid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4429125"/>
            <a:ext cx="258921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7573" name="Picture 3" descr="G:\суицид\2\suici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3860800"/>
            <a:ext cx="26670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7574" name="Picture 4" descr="G:\суицид\2\s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0750" y="4643438"/>
            <a:ext cx="269240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5538"/>
            <a:ext cx="5122863" cy="5903912"/>
          </a:xfrm>
        </p:spPr>
        <p:txBody>
          <a:bodyPr>
            <a:normAutofit fontScale="85000" lnSpcReduction="1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Подростки из богатых семей подвержены суицидальным настроениям ничуть не меньше, чем подростки из семей нуждающихся. Суицид совершают не только те подростки, которые плохо учатся и ни с кем не ладят, но и молодые люди, у которых нет проблем ни в школе, ни дома.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Благополучие </a:t>
            </a:r>
            <a:r>
              <a:rPr lang="ru-RU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— вовсе не гарантия от суицида.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Самоубийство может совершить каждый.</a:t>
            </a:r>
          </a:p>
        </p:txBody>
      </p:sp>
      <p:pic>
        <p:nvPicPr>
          <p:cNvPr id="246788" name="Picture 2" descr="D:\СОЦ ПЕДАГОГ  2011\МОИ презентации\Суицид дети\100_80_2_bf54403491b1d3f5b54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0225" y="1700213"/>
            <a:ext cx="3240088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6789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>
          <a:blip r:embed="rId3" cstate="print"/>
          <a:srcRect r="10934" b="13376"/>
          <a:stretch>
            <a:fillRect/>
          </a:stretch>
        </p:blipFill>
        <p:spPr bwMode="auto">
          <a:xfrm>
            <a:off x="6704013" y="4868863"/>
            <a:ext cx="2179637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67544" y="332656"/>
          <a:ext cx="835292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фото 2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-13364" y="0"/>
            <a:ext cx="3143250" cy="2338388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graphicFrame>
        <p:nvGraphicFramePr>
          <p:cNvPr id="3" name="Схема 2"/>
          <p:cNvGraphicFramePr/>
          <p:nvPr/>
        </p:nvGraphicFramePr>
        <p:xfrm>
          <a:off x="971600" y="1191860"/>
          <a:ext cx="7848872" cy="5581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4284663" y="333375"/>
            <a:ext cx="3219450" cy="523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FFFFFF"/>
                </a:solidFill>
                <a:latin typeface="Corbel" pitchFamily="34" charset="0"/>
                <a:cs typeface="+mn-cs"/>
              </a:rPr>
              <a:t> 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Причины суицида</a:t>
            </a:r>
            <a:endParaRPr lang="ru-RU" sz="28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6-28-01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>
          <a:xfrm>
            <a:off x="4788024" y="3753036"/>
            <a:ext cx="4139952" cy="3104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" name="Схема 3"/>
          <p:cNvGraphicFramePr/>
          <p:nvPr/>
        </p:nvGraphicFramePr>
        <p:xfrm>
          <a:off x="-22248" y="260648"/>
          <a:ext cx="5472608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652" name="Прямоугольник 4"/>
          <p:cNvSpPr>
            <a:spLocks noChangeArrowheads="1"/>
          </p:cNvSpPr>
          <p:nvPr/>
        </p:nvSpPr>
        <p:spPr bwMode="auto">
          <a:xfrm>
            <a:off x="5038725" y="530225"/>
            <a:ext cx="3003550" cy="52387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rgbClr val="FFFFFF"/>
                </a:solidFill>
                <a:latin typeface="Corbel" pitchFamily="34" charset="0"/>
                <a:cs typeface="+mn-cs"/>
              </a:rPr>
              <a:t> 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Мотивы суицида</a:t>
            </a:r>
            <a:endParaRPr lang="ru-RU" sz="28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765175"/>
            <a:ext cx="4537075" cy="5832475"/>
          </a:xfrm>
        </p:spPr>
        <p:txBody>
          <a:bodyPr>
            <a:normAutofit fontScale="400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8600" b="1" dirty="0">
                <a:latin typeface="Times New Roman" pitchFamily="18" charset="0"/>
                <a:cs typeface="Times New Roman" pitchFamily="18" charset="0"/>
              </a:rPr>
              <a:t>В действительности 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600" b="1" dirty="0">
                <a:latin typeface="Times New Roman" pitchFamily="18" charset="0"/>
                <a:cs typeface="Times New Roman" pitchFamily="18" charset="0"/>
              </a:rPr>
              <a:t>молодые люди пытаются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600" b="1" dirty="0">
                <a:latin typeface="Times New Roman" pitchFamily="18" charset="0"/>
                <a:cs typeface="Times New Roman" pitchFamily="18" charset="0"/>
              </a:rPr>
              <a:t>покончить с собой всего один </a:t>
            </a:r>
            <a:r>
              <a:rPr lang="ru-RU" sz="8600" b="1" dirty="0" smtClean="0">
                <a:latin typeface="Times New Roman" pitchFamily="18" charset="0"/>
                <a:cs typeface="Times New Roman" pitchFamily="18" charset="0"/>
              </a:rPr>
              <a:t>раз. </a:t>
            </a:r>
            <a:endParaRPr lang="ru-RU" sz="86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8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Вторичная суицидальная попытка может быть в первые часы  от 24 до 72  или в течении — 80—100 дней после первой попытки.</a:t>
            </a:r>
            <a:br>
              <a:rPr lang="ru-RU" sz="8600" b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92233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Суицид можно </a:t>
            </a:r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предотвратить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0884" name="Picture 2" descr="D:\СОЦ ПЕДАГОГ  2011\МОИ презентации\Суицид дети\1297632749_13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268413"/>
            <a:ext cx="42354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0885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>
          <a:blip r:embed="rId3" cstate="print"/>
          <a:srcRect r="10934" b="13376"/>
          <a:stretch>
            <a:fillRect/>
          </a:stretch>
        </p:blipFill>
        <p:spPr bwMode="auto">
          <a:xfrm>
            <a:off x="6842125" y="4949825"/>
            <a:ext cx="2181225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4663" y="908050"/>
            <a:ext cx="4618037" cy="5834063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Вместе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с тем, если кто-то из членов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семьи уже совершил суицид,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то ребёнок оказывается 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в зоне повышенного суицидального 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риска.</a:t>
            </a:r>
          </a:p>
          <a:p>
            <a:pPr marL="0" indent="0">
              <a:buFont typeface="Arial" charset="0"/>
              <a:buNone/>
              <a:defRPr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 этих детей действует так называемый фактор внушения: родители, </a:t>
            </a:r>
            <a:r>
              <a:rPr lang="ru-RU" sz="3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плохому не научат. </a:t>
            </a:r>
            <a:endParaRPr lang="ru-RU" sz="38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charset="0"/>
              <a:buNone/>
              <a:defRPr/>
            </a:pPr>
            <a:endParaRPr lang="ru-RU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838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Суицид не передается по наследству.</a:t>
            </a:r>
          </a:p>
        </p:txBody>
      </p:sp>
      <p:pic>
        <p:nvPicPr>
          <p:cNvPr id="251908" name="Picture 2" descr="D:\СОЦ ПЕДАГОГ  2011\МОИ презентации\Суицид дети\big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12875"/>
            <a:ext cx="356235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1909" name="Picture 3" descr="D:\СОЦ ПЕДАГОГ  2011\МОИ презентации\Суицид дети\1188239731_1445055_9033.jpg"/>
          <p:cNvPicPr>
            <a:picLocks noChangeAspect="1" noChangeArrowheads="1"/>
          </p:cNvPicPr>
          <p:nvPr/>
        </p:nvPicPr>
        <p:blipFill>
          <a:blip r:embed="rId3" cstate="print"/>
          <a:srcRect r="10934" b="13376"/>
          <a:stretch>
            <a:fillRect/>
          </a:stretch>
        </p:blipFill>
        <p:spPr bwMode="auto">
          <a:xfrm>
            <a:off x="107950" y="4941888"/>
            <a:ext cx="2179638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1625" y="304800"/>
            <a:ext cx="8537575" cy="6324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600" smtClean="0">
                <a:effectLst/>
                <a:latin typeface="Times New Roman" pitchFamily="18" charset="0"/>
                <a:cs typeface="Times New Roman" pitchFamily="18" charset="0"/>
              </a:rPr>
              <a:t>Если самоубийство официально признается причиной смерти учащегося, тогда в уведомлении о причине смерти в среде учащихся должно звучать слово «самоубийство», а не «несчастный случай» или «неизвестная причина смерти». </a:t>
            </a:r>
            <a:r>
              <a:rPr lang="ru-RU" sz="2600" b="1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Однако ни в коем случае не должно быть упоминания средств совершения самоубийства.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600" smtClean="0">
                <a:effectLst/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60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Друзьям и учащимся должно быть разрешено посещение похорон. Но они не должны нести гроб.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sz="2600" smtClean="0">
                <a:effectLst/>
                <a:latin typeface="Times New Roman" pitchFamily="18" charset="0"/>
                <a:cs typeface="Times New Roman" pitchFamily="18" charset="0"/>
              </a:rPr>
              <a:t>• Будьте готовы сказать </a:t>
            </a:r>
            <a:r>
              <a:rPr lang="ru-RU" sz="260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«нет»</a:t>
            </a:r>
            <a:r>
              <a:rPr lang="ru-RU" sz="2600" smtClean="0">
                <a:effectLst/>
                <a:latin typeface="Times New Roman" pitchFamily="18" charset="0"/>
                <a:cs typeface="Times New Roman" pitchFamily="18" charset="0"/>
              </a:rPr>
              <a:t> на все просьбы о </a:t>
            </a:r>
            <a:r>
              <a:rPr lang="ru-RU" sz="2600" smtClean="0">
                <a:solidFill>
                  <a:srgbClr val="FFFF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проведении вечера памяти в честь погибшего</a:t>
            </a:r>
            <a:r>
              <a:rPr lang="ru-RU" sz="2600" smtClean="0">
                <a:effectLst/>
                <a:latin typeface="Times New Roman" pitchFamily="18" charset="0"/>
                <a:cs typeface="Times New Roman" pitchFamily="18" charset="0"/>
              </a:rPr>
              <a:t> учащегося. </a:t>
            </a:r>
            <a:r>
              <a:rPr lang="ru-RU" sz="2800" b="1" smtClean="0">
                <a:solidFill>
                  <a:srgbClr val="FFC000"/>
                </a:solidFill>
                <a:effectLst/>
                <a:latin typeface="Times New Roman" pitchFamily="18" charset="0"/>
                <a:cs typeface="Times New Roman" pitchFamily="18" charset="0"/>
              </a:rPr>
              <a:t>Это может увеличить возможность эпидемии самоубийств.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 мы родом из детства…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114675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Самое важное, самое главное закладывается в ребенка в детстве, и от этого во многом зависит дальнейшая жизнь и судьба человека. </a:t>
            </a:r>
            <a:r>
              <a:rPr lang="ru-RU" sz="2800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Именно здесь  самая первичная профилактика суицидальной настроенности и поведения ребенка, подростка, взрослого в дальнейшем.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То, что происходит дальше, уже в школе,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весьма условно можно назвать профилактикой, скорее, это уже все-таки коррекция, так как мы имеем дело с программами на уровне не только сознания детей, но, что еще важней – подсознания.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Родители – самые важные, значимые и любимые для ребенка люди</a:t>
            </a:r>
            <a:endParaRPr lang="ru-RU" sz="32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Авторитет их, особенно на ранних этапах психоэмоционального развития, непререкаем и абсолютен. </a:t>
            </a:r>
          </a:p>
          <a:p>
            <a:pPr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Родителям особенно стоит осторожно и внимательно относиться к своим словесным обращениям к ребенку, оценкам их поступков и избегать установок, которые впоследствии могут отрицательно проявиться в поведении ребенка. </a:t>
            </a:r>
            <a:r>
              <a:rPr lang="ru-RU" sz="2800" u="sng" dirty="0" smtClean="0"/>
              <a:t/>
            </a:r>
            <a:br>
              <a:rPr lang="ru-RU" sz="2800" u="sng" dirty="0" smtClean="0"/>
            </a:b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12"/>
          </a:xfrm>
        </p:spPr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Именно случайно оброненные и неслучайные фразы из далекого детства ребенка начинают запуск программы самоуничтожения, именуемой впоследствии суицид.</a:t>
            </a: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062412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Я сейчас занят (а), отстань от меня…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Посмотри, что ты натворил, ты - придурок?!..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Неправильно! Ну когда же ты научишься?!..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Сколько раз тебе говорить, совсем идиот?!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Ты сведешь меня с ума!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Вечно ты во все лезешь!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Уйди от меня! Встань в угол! </a:t>
            </a:r>
          </a:p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Прибью тебя! (на языке и в понятии ребенка это звучит как «Убью» и никак иначе!)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Несовершеннолетние</a:t>
            </a:r>
            <a:br>
              <a:rPr lang="ru-RU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(незавершенный суицид)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1042988" y="1628775"/>
          <a:ext cx="7632700" cy="4321175"/>
        </p:xfrm>
        <a:graphic>
          <a:graphicData uri="http://schemas.openxmlformats.org/drawingml/2006/table">
            <a:tbl>
              <a:tblPr firstRow="1" firstCol="1" bandRow="1"/>
              <a:tblGrid>
                <a:gridCol w="3801034"/>
                <a:gridCol w="3831666"/>
              </a:tblGrid>
              <a:tr h="1512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421E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Республика Татарстан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rgbClr val="00421E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3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Казань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</a:t>
                      </a:r>
                      <a:endParaRPr lang="ru-RU" sz="48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4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Районы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4800" b="1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</a:t>
                      </a: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8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75"/>
          </a:xfrm>
        </p:spPr>
        <p:txBody>
          <a:bodyPr/>
          <a:lstStyle/>
          <a:p>
            <a:pPr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Все эти «словечки» крепко зацепляются в подсознании ребенка, и сначала ребенок отдаляется, становится скрытен, ленив, недоверчив, неуверен в себе, и в самом худшем варианте подсознание ребенка выводит простую формулу: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Не живи! (я не нужен миру, я мешаю, я недостоин существовать</a:t>
            </a:r>
            <a: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br>
              <a:rPr lang="ru-RU" sz="3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37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 7 годам основные аспекты личности ребенка сформированы, и жизненный сценарий ребенком написан!</a:t>
            </a:r>
            <a:b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В 16-18 лет жизненный сценарий перепроверяется и утверждается окончательно!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Будет ли в ребенке программа самоуничтожения, заложено еще во внутриутробный период и до возраста 7 лет родителями, дальше до 18 лет подкреплено окружением ребенка еще раз: родителями,  общением со сверстниками, школой.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37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багажом базисных приобретений от родителей, </a:t>
            </a:r>
            <a:r>
              <a:rPr lang="ru-RU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причина «виновата школа» весьма условна, это лишь верхушка айсберга, основная причина, то есть первопричина – гораздо глубже. </a:t>
            </a:r>
            <a:br>
              <a:rPr lang="ru-RU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 ее так неприятно и больно сознавать самому близкому окружению ребенка, что, чтобы обезопасить себя от боли, чувства вины, стыда и бессилия, в целях самосохранения психики, первопричина просто вытесняется из сознания. </a:t>
            </a:r>
            <a:r>
              <a:rPr lang="ru-RU" sz="2800" b="1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События в школе или любые другие причины могут стать пусковым механизмом, но не основной причиной.</a:t>
            </a:r>
            <a:endParaRPr lang="ru-RU" sz="2800" b="1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800"/>
          </a:xfrm>
        </p:spPr>
        <p:txBody>
          <a:bodyPr/>
          <a:lstStyle/>
          <a:p>
            <a:pPr>
              <a:defRPr/>
            </a:pPr>
            <a: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Когда ребёнок заявляет: «Меня никто не любит!», в первую очередь он нуждается в родительской любви. </a:t>
            </a:r>
            <a:br>
              <a:rPr lang="ru-RU" sz="36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13"/>
            <a:ext cx="8229600" cy="3633787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Увы, родители действительно искренне не догадываются даже, как «причиняют» в детстве «добро» своим детям, какие последствия могут быть, и честно хотят и делают «как лучше» для своих детей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643188"/>
            <a:ext cx="7772400" cy="3125787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Родители, ПРИНЯВ ПОМОЩЬ И ЗНАНИЯ, сами способны будут менять свой стиль воспитания детей.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57188"/>
            <a:ext cx="7772400" cy="1928812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Так что, родители также как дети больше всего нуждаются в поддержке.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75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Каждый человек – сам кузнец своего счастья. Взамен одной программы можно запустить другую, гораздо более позитивную. </a:t>
            </a:r>
            <a:br>
              <a:rPr lang="ru-RU" sz="28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434816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Помните: Эти слова ласкают душу ребенка: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Ты самый любимый! 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Ты очень многое можешь! 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Спасибо! Что бы мы без тебя делали?! 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Иди ко мне! Садись рядом, мы можем поговорить…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Расскажи мне, что с тобой… 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Могу я с тобой посоветоваться… 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Я радуюсь твоим успехам! Я горжусь, какой ты талантливый! </a:t>
            </a:r>
          </a:p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Что бы ни случилось, помни: я с тобой и готов помочь!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200" b="1" kern="1200" dirty="0" smtClean="0">
                <a:solidFill>
                  <a:srgbClr val="FFC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ОШИБКИ, КОТОРЫЕ СЛЕДУЕТ ИЗБЕГАТЬ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2950" cy="4533900"/>
          </a:xfrm>
        </p:spPr>
        <p:txBody>
          <a:bodyPr/>
          <a:lstStyle/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kern="1200" dirty="0">
                <a:effectLst/>
                <a:latin typeface="Times New Roman" pitchFamily="18" charset="0"/>
                <a:cs typeface="Times New Roman" pitchFamily="18" charset="0"/>
              </a:rPr>
              <a:t>В ходе подготовки к экзаменам  родители нередко </a:t>
            </a:r>
          </a:p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kern="1200" dirty="0">
                <a:effectLst/>
                <a:latin typeface="Times New Roman" pitchFamily="18" charset="0"/>
                <a:cs typeface="Times New Roman" pitchFamily="18" charset="0"/>
              </a:rPr>
              <a:t>используют тактику запугивания : </a:t>
            </a:r>
          </a:p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kern="1200" dirty="0">
                <a:effectLst/>
                <a:latin typeface="Times New Roman" pitchFamily="18" charset="0"/>
                <a:cs typeface="Times New Roman" pitchFamily="18" charset="0"/>
              </a:rPr>
              <a:t>«Мало занимаешься – не сдашь», «Не стараешься – будут </a:t>
            </a:r>
          </a:p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kern="1200" dirty="0">
                <a:effectLst/>
                <a:latin typeface="Times New Roman" pitchFamily="18" charset="0"/>
                <a:cs typeface="Times New Roman" pitchFamily="18" charset="0"/>
              </a:rPr>
              <a:t>плохие результаты», «Ты совсем не готов», </a:t>
            </a:r>
            <a:endParaRPr lang="ru-RU" sz="2400" b="1" kern="12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kern="1200" dirty="0" smtClean="0"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kern="1200" dirty="0">
                <a:effectLst/>
                <a:latin typeface="Times New Roman" pitchFamily="18" charset="0"/>
                <a:cs typeface="Times New Roman" pitchFamily="18" charset="0"/>
              </a:rPr>
              <a:t>Это так сложно» </a:t>
            </a:r>
            <a:r>
              <a:rPr lang="ru-RU" sz="2400" b="1" kern="1200" dirty="0" smtClean="0">
                <a:effectLst/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kern="1200" dirty="0">
                <a:effectLst/>
                <a:latin typeface="Times New Roman" pitchFamily="18" charset="0"/>
                <a:cs typeface="Times New Roman" pitchFamily="18" charset="0"/>
              </a:rPr>
              <a:t>т.п.</a:t>
            </a:r>
            <a:r>
              <a:rPr lang="en-US" sz="2400" b="1" kern="1200" dirty="0"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kern="1200" dirty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kern="1200" dirty="0" smtClean="0">
                <a:solidFill>
                  <a:srgbClr val="FF9933"/>
                </a:solidFill>
                <a:effectLst/>
                <a:latin typeface="Times New Roman" pitchFamily="18" charset="0"/>
                <a:cs typeface="Times New Roman" pitchFamily="18" charset="0"/>
              </a:rPr>
              <a:t>Такая </a:t>
            </a:r>
            <a:r>
              <a:rPr lang="ru-RU" sz="2400" b="1" kern="1200" dirty="0">
                <a:solidFill>
                  <a:srgbClr val="FF9933"/>
                </a:solidFill>
                <a:effectLst/>
                <a:latin typeface="Times New Roman" pitchFamily="18" charset="0"/>
                <a:cs typeface="Times New Roman" pitchFamily="18" charset="0"/>
              </a:rPr>
              <a:t>тактика не повышает мотивацию, а создает</a:t>
            </a:r>
          </a:p>
          <a:p>
            <a:pPr algn="ctr">
              <a:buClr>
                <a:srgbClr val="F0A22E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kern="1200" dirty="0">
                <a:solidFill>
                  <a:srgbClr val="FF9933"/>
                </a:solidFill>
                <a:effectLst/>
                <a:latin typeface="Times New Roman" pitchFamily="18" charset="0"/>
                <a:cs typeface="Times New Roman" pitchFamily="18" charset="0"/>
              </a:rPr>
              <a:t>эмоциональные барьеры, которые школьник не </a:t>
            </a:r>
            <a:r>
              <a:rPr lang="ru-RU" sz="2400" b="1" kern="1200" dirty="0" smtClean="0">
                <a:solidFill>
                  <a:srgbClr val="FF9933"/>
                </a:solidFill>
                <a:effectLst/>
                <a:latin typeface="Times New Roman" pitchFamily="18" charset="0"/>
                <a:cs typeface="Times New Roman" pitchFamily="18" charset="0"/>
              </a:rPr>
              <a:t>может  самостоятельно </a:t>
            </a:r>
            <a:r>
              <a:rPr lang="ru-RU" sz="2400" b="1" kern="1200" dirty="0">
                <a:solidFill>
                  <a:srgbClr val="FF9933"/>
                </a:solidFill>
                <a:effectLst/>
                <a:latin typeface="Times New Roman" pitchFamily="18" charset="0"/>
                <a:cs typeface="Times New Roman" pitchFamily="18" charset="0"/>
              </a:rPr>
              <a:t>преодолеть. </a:t>
            </a:r>
          </a:p>
          <a:p>
            <a:pPr>
              <a:defRPr/>
            </a:pPr>
            <a:endParaRPr lang="ru-RU" dirty="0">
              <a:solidFill>
                <a:srgbClr val="FF9933"/>
              </a:solidFill>
            </a:endParaRPr>
          </a:p>
        </p:txBody>
      </p:sp>
      <p:pic>
        <p:nvPicPr>
          <p:cNvPr id="26317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25" y="5229225"/>
            <a:ext cx="18097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5192713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5229225"/>
            <a:ext cx="22145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317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27313" y="5157788"/>
            <a:ext cx="2151062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50"/>
          </a:xfrm>
        </p:spPr>
        <p:txBody>
          <a:bodyPr/>
          <a:lstStyle/>
          <a:p>
            <a:pPr>
              <a:defRPr/>
            </a:pPr>
            <a:r>
              <a:rPr lang="ru-RU" sz="32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Душевная копилка ребенка работает день и ночь. Ценность ее зависит от того, что мы туда бросаем.</a:t>
            </a:r>
            <a: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2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Чувства отчуждённости,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покинутости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вины и стыда ни в коей мере не помогут ребенку стать здоровым и счастливым.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 стоит делать его жизнь унылой. Иногда ребенку вовсе не нужна оценка его поведения и поступков,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его просто надо успокоить и поддержать.</a:t>
            </a:r>
            <a:endParaRPr lang="ru-RU" sz="32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Ситуационные признаки</a:t>
            </a:r>
            <a: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5194300" cy="525621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Социально изолирован (не имеет друзей или имеет только одного друга), чувствует себя отверженным.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Живет в нестабильном окружении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Ощущает себя жертвой насилия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Предпринимал раньше попытки суицида.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Имеет склонность к самоубийству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Перенес тяжелую потерю (смерть кого-то из близких, развод родителей).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Слишком критически настроен по отношению к себе.</a:t>
            </a:r>
          </a:p>
        </p:txBody>
      </p:sp>
      <p:pic>
        <p:nvPicPr>
          <p:cNvPr id="265220" name="Picture 5" descr="1210079445_4003791_22375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557338"/>
            <a:ext cx="301942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 lIns="45720" rIns="45720">
            <a:normAutofit/>
          </a:bodyPr>
          <a:lstStyle/>
          <a:p>
            <a:pPr eaLnBrk="1" hangingPunct="1">
              <a:defRPr/>
            </a:pPr>
            <a:r>
              <a:rPr lang="ru-RU" sz="39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СЛОВЕСНЫЕ ПРИЗНАКИ:</a:t>
            </a:r>
          </a:p>
        </p:txBody>
      </p:sp>
      <p:sp>
        <p:nvSpPr>
          <p:cNvPr id="40963" name="Объект 2"/>
          <p:cNvSpPr>
            <a:spLocks noGrp="1"/>
          </p:cNvSpPr>
          <p:nvPr>
            <p:ph idx="4294967295"/>
          </p:nvPr>
        </p:nvSpPr>
        <p:spPr>
          <a:xfrm>
            <a:off x="468313" y="1484313"/>
            <a:ext cx="8289925" cy="4525962"/>
          </a:xfrm>
        </p:spPr>
        <p:txBody>
          <a:bodyPr/>
          <a:lstStyle/>
          <a:p>
            <a:pPr marL="419100" indent="-382588" algn="just" eaLnBrk="1" hangingPunct="1"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открытые и прямые высказывания о принятом решении покончить с собой;</a:t>
            </a:r>
          </a:p>
          <a:p>
            <a:pPr marL="419100" indent="-382588" algn="just" eaLnBrk="1" hangingPunct="1"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косвенные намеки на совершение самоубийства;</a:t>
            </a:r>
          </a:p>
          <a:p>
            <a:pPr marL="419100" indent="-382588" algn="just" eaLnBrk="1" hangingPunct="1"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нездоровый интерес к вопросам смерти, увлечение литературой по вопросам жизни и смерти, частые разговоры на эту тему;</a:t>
            </a:r>
          </a:p>
          <a:p>
            <a:pPr marL="419100" indent="-382588" algn="just" eaLnBrk="1" hangingPunct="1">
              <a:defRPr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высказывание своих мыслей по поводу самоубийства в подчеркнуто легкой и шутливой форме.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smtClean="0">
                <a:solidFill>
                  <a:srgbClr val="00421E"/>
                </a:solidFill>
                <a:latin typeface="Times New Roman" pitchFamily="18" charset="0"/>
                <a:cs typeface="Times New Roman" pitchFamily="18" charset="0"/>
              </a:rPr>
              <a:t>Бугульма за первый квартал</a:t>
            </a:r>
            <a:br>
              <a:rPr lang="ru-RU" sz="3600" b="1" smtClean="0">
                <a:solidFill>
                  <a:srgbClr val="00421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mtClean="0">
                <a:solidFill>
                  <a:srgbClr val="00421E"/>
                </a:solidFill>
                <a:latin typeface="Times New Roman" pitchFamily="18" charset="0"/>
                <a:cs typeface="Times New Roman" pitchFamily="18" charset="0"/>
              </a:rPr>
              <a:t> 2014г и 2015г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928688" y="1360488"/>
          <a:ext cx="7343775" cy="5547402"/>
        </p:xfrm>
        <a:graphic>
          <a:graphicData uri="http://schemas.openxmlformats.org/drawingml/2006/table">
            <a:tbl>
              <a:tblPr firstRow="1" firstCol="1" bandRow="1"/>
              <a:tblGrid>
                <a:gridCol w="3670301"/>
                <a:gridCol w="3673474"/>
              </a:tblGrid>
              <a:tr h="1511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 25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несовершеннолетних: 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Всего:19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несовершеннолетних :4</a:t>
                      </a: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1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2014 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всего:122 чел.</a:t>
                      </a: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18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несовершеннолетних :5</a:t>
                      </a: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8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91513" cy="1143000"/>
          </a:xfrm>
        </p:spPr>
        <p:txBody>
          <a:bodyPr lIns="45720" rIns="45720">
            <a:normAutofit/>
          </a:bodyPr>
          <a:lstStyle/>
          <a:p>
            <a:pPr eaLnBrk="1" hangingPunct="1">
              <a:defRPr/>
            </a:pPr>
            <a:r>
              <a:rPr lang="ru-RU" sz="39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ПОВЕДЕНЧЕСКИЕ ПРИЗНАКИ</a:t>
            </a:r>
            <a:r>
              <a:rPr lang="ru-RU" sz="39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900" dirty="0" smtClean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18488" cy="4525963"/>
          </a:xfrm>
        </p:spPr>
        <p:txBody>
          <a:bodyPr>
            <a:normAutofit lnSpcReduction="10000"/>
          </a:bodyPr>
          <a:lstStyle/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безвозмездная раздача вещей, имеющих для человека высокую значимость;</a:t>
            </a:r>
          </a:p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налаживание отношений с непримиримыми врагами;</a:t>
            </a:r>
          </a:p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отсутствие желание ухаживать за собой, запущенный и неряшливый внешний вид;</a:t>
            </a:r>
          </a:p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пропуск школьных занятий, потеря интереса к привычным для ребенка увлечениям, хобби;</a:t>
            </a:r>
          </a:p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отстранение от друзей и семьи;</a:t>
            </a:r>
          </a:p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частое уединение, проявление замкнутости и угрюмости;</a:t>
            </a:r>
          </a:p>
          <a:p>
            <a:pPr marL="419100" indent="-382588" algn="just" eaLnBrk="1" hangingPunct="1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безразличие к окружающему миру.</a:t>
            </a:r>
          </a:p>
          <a:p>
            <a:pPr marL="419100" indent="-382588" eaLnBrk="1" hangingPunct="1">
              <a:lnSpc>
                <a:spcPct val="80000"/>
              </a:lnSpc>
              <a:defRPr/>
            </a:pPr>
            <a:endParaRPr lang="ru-R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4800" y="0"/>
            <a:ext cx="8540750" cy="990600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FFFF00"/>
                </a:solidFill>
                <a:latin typeface="Times New Roman" pitchFamily="18" charset="0"/>
              </a:rPr>
              <a:t>Скорая помощь ребенку</a:t>
            </a:r>
          </a:p>
        </p:txBody>
      </p:sp>
      <p:graphicFrame>
        <p:nvGraphicFramePr>
          <p:cNvPr id="68611" name="Group 3"/>
          <p:cNvGraphicFramePr>
            <a:graphicFrameLocks noGrp="1"/>
          </p:cNvGraphicFramePr>
          <p:nvPr>
            <p:ph sz="half" idx="2"/>
          </p:nvPr>
        </p:nvGraphicFramePr>
        <p:xfrm>
          <a:off x="0" y="835025"/>
          <a:ext cx="9144000" cy="6122988"/>
        </p:xfrm>
        <a:graphic>
          <a:graphicData uri="http://schemas.openxmlformats.org/drawingml/2006/table">
            <a:tbl>
              <a:tblPr/>
              <a:tblGrid>
                <a:gridCol w="2133600"/>
                <a:gridCol w="3810000"/>
                <a:gridCol w="3200400"/>
              </a:tblGrid>
              <a:tr h="36796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Если Вы слышите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Обязательно скажите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Запрещено говорить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3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«Ненавижу всех…»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9101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«Все безнадежно и бессмысленно»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666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«Всем было бы лучше без меня!»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666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«Вы не понимаете меня!»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666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«Я совершил ужасный поступок»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7170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«У меня никогда ничего не получается»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5" marB="4680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8645" name="Rectangle 37"/>
          <p:cNvSpPr>
            <a:spLocks noChangeArrowheads="1"/>
          </p:cNvSpPr>
          <p:nvPr/>
        </p:nvSpPr>
        <p:spPr bwMode="auto">
          <a:xfrm>
            <a:off x="2133600" y="1219200"/>
            <a:ext cx="3733800" cy="5334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«Я чувствую, что с тобой что-то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происходит. Давай поговорим об этом» </a:t>
            </a:r>
          </a:p>
        </p:txBody>
      </p:sp>
      <p:sp>
        <p:nvSpPr>
          <p:cNvPr id="68646" name="Rectangle 38"/>
          <p:cNvSpPr>
            <a:spLocks noChangeArrowheads="1"/>
          </p:cNvSpPr>
          <p:nvPr/>
        </p:nvSpPr>
        <p:spPr bwMode="auto">
          <a:xfrm>
            <a:off x="2133600" y="1905000"/>
            <a:ext cx="3733800" cy="10668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«Я чувствую, что ты подавлен. Иногда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мы все так чувствуем себя.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 Давай обсудим, какие у нас проблемы,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как их можно решить» </a:t>
            </a:r>
          </a:p>
        </p:txBody>
      </p:sp>
      <p:sp>
        <p:nvSpPr>
          <p:cNvPr id="68647" name="Rectangle 39"/>
          <p:cNvSpPr>
            <a:spLocks noChangeArrowheads="1"/>
          </p:cNvSpPr>
          <p:nvPr/>
        </p:nvSpPr>
        <p:spPr bwMode="auto">
          <a:xfrm>
            <a:off x="2133600" y="3124200"/>
            <a:ext cx="3733800" cy="7620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«Ты много значишь для меня, для нас.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Меня беспокоит твое настроение.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Поговорим об этом» </a:t>
            </a:r>
          </a:p>
        </p:txBody>
      </p:sp>
      <p:sp>
        <p:nvSpPr>
          <p:cNvPr id="68648" name="Rectangle 40"/>
          <p:cNvSpPr>
            <a:spLocks noChangeArrowheads="1"/>
          </p:cNvSpPr>
          <p:nvPr/>
        </p:nvSpPr>
        <p:spPr bwMode="auto">
          <a:xfrm>
            <a:off x="2133600" y="3962400"/>
            <a:ext cx="3733800" cy="9144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«Расскажи мне, что ты чувствуешь.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 Я действительно хочу тебя понять»</a:t>
            </a:r>
            <a:r>
              <a:rPr lang="ru-RU" sz="1400" b="1">
                <a:solidFill>
                  <a:srgbClr val="FFFF00"/>
                </a:solidFill>
                <a:latin typeface="Times New Roman" pitchFamily="18" charset="0"/>
              </a:rPr>
              <a:t>	</a:t>
            </a:r>
            <a:r>
              <a:rPr lang="ru-RU" sz="1400">
                <a:latin typeface="Times New Roman" pitchFamily="18" charset="0"/>
              </a:rPr>
              <a:t> </a:t>
            </a:r>
          </a:p>
        </p:txBody>
      </p:sp>
      <p:sp>
        <p:nvSpPr>
          <p:cNvPr id="68649" name="Rectangle 41"/>
          <p:cNvSpPr>
            <a:spLocks noChangeArrowheads="1"/>
          </p:cNvSpPr>
          <p:nvPr/>
        </p:nvSpPr>
        <p:spPr bwMode="auto">
          <a:xfrm>
            <a:off x="2133600" y="5867400"/>
            <a:ext cx="3733800" cy="7620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«Я чувствую, что ты сейчас ощущаешь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недостаток сил.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Давай обсудим, как это изменить» </a:t>
            </a:r>
          </a:p>
        </p:txBody>
      </p:sp>
      <p:sp>
        <p:nvSpPr>
          <p:cNvPr id="68650" name="Rectangle 42"/>
          <p:cNvSpPr>
            <a:spLocks noChangeArrowheads="1"/>
          </p:cNvSpPr>
          <p:nvPr/>
        </p:nvSpPr>
        <p:spPr bwMode="auto">
          <a:xfrm>
            <a:off x="2133600" y="4953000"/>
            <a:ext cx="3733800" cy="8382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«Я чувствую, что ты ощущаешь вину. </a:t>
            </a:r>
          </a:p>
          <a:p>
            <a:pPr algn="ctr"/>
            <a:r>
              <a:rPr lang="ru-RU" sz="1600" b="1">
                <a:solidFill>
                  <a:srgbClr val="FFFF00"/>
                </a:solidFill>
                <a:latin typeface="Times New Roman" pitchFamily="18" charset="0"/>
              </a:rPr>
              <a:t>Давай поговорим об этом» </a:t>
            </a:r>
          </a:p>
        </p:txBody>
      </p:sp>
      <p:sp>
        <p:nvSpPr>
          <p:cNvPr id="68651" name="Rectangle 43"/>
          <p:cNvSpPr>
            <a:spLocks noChangeArrowheads="1"/>
          </p:cNvSpPr>
          <p:nvPr/>
        </p:nvSpPr>
        <p:spPr bwMode="auto">
          <a:xfrm>
            <a:off x="6019800" y="1219200"/>
            <a:ext cx="3124200" cy="5334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>
                <a:latin typeface="Times New Roman" pitchFamily="18" charset="0"/>
              </a:rPr>
              <a:t>«Когда я был в твоем возрасте…да </a:t>
            </a:r>
          </a:p>
          <a:p>
            <a:pPr algn="ctr"/>
            <a:r>
              <a:rPr lang="ru-RU" sz="1600">
                <a:latin typeface="Times New Roman" pitchFamily="18" charset="0"/>
              </a:rPr>
              <a:t>ты просто несешь чушь!»</a:t>
            </a:r>
            <a:r>
              <a:rPr lang="ru-RU" sz="1400">
                <a:latin typeface="Times New Roman" pitchFamily="18" charset="0"/>
              </a:rPr>
              <a:t> </a:t>
            </a:r>
          </a:p>
        </p:txBody>
      </p:sp>
      <p:sp>
        <p:nvSpPr>
          <p:cNvPr id="68652" name="Rectangle 44"/>
          <p:cNvSpPr>
            <a:spLocks noChangeArrowheads="1"/>
          </p:cNvSpPr>
          <p:nvPr/>
        </p:nvSpPr>
        <p:spPr bwMode="auto">
          <a:xfrm>
            <a:off x="6019800" y="1905000"/>
            <a:ext cx="3124200" cy="10668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>
                <a:latin typeface="Times New Roman" pitchFamily="18" charset="0"/>
              </a:rPr>
              <a:t>«Подумай о тех, кому </a:t>
            </a:r>
          </a:p>
          <a:p>
            <a:pPr algn="ctr"/>
            <a:r>
              <a:rPr lang="ru-RU" sz="1600">
                <a:latin typeface="Times New Roman" pitchFamily="18" charset="0"/>
              </a:rPr>
              <a:t>хуже, чем тебе» </a:t>
            </a:r>
          </a:p>
        </p:txBody>
      </p:sp>
      <p:sp>
        <p:nvSpPr>
          <p:cNvPr id="68653" name="Rectangle 45"/>
          <p:cNvSpPr>
            <a:spLocks noChangeArrowheads="1"/>
          </p:cNvSpPr>
          <p:nvPr/>
        </p:nvSpPr>
        <p:spPr bwMode="auto">
          <a:xfrm>
            <a:off x="6019800" y="3124200"/>
            <a:ext cx="3124200" cy="7620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>
                <a:latin typeface="Times New Roman" pitchFamily="18" charset="0"/>
              </a:rPr>
              <a:t>«Не говори глупостей.</a:t>
            </a:r>
          </a:p>
          <a:p>
            <a:pPr algn="ctr"/>
            <a:r>
              <a:rPr lang="ru-RU" sz="1600">
                <a:latin typeface="Times New Roman" pitchFamily="18" charset="0"/>
              </a:rPr>
              <a:t>Поговорим о другом» </a:t>
            </a:r>
          </a:p>
        </p:txBody>
      </p:sp>
      <p:sp>
        <p:nvSpPr>
          <p:cNvPr id="68654" name="Rectangle 46"/>
          <p:cNvSpPr>
            <a:spLocks noChangeArrowheads="1"/>
          </p:cNvSpPr>
          <p:nvPr/>
        </p:nvSpPr>
        <p:spPr bwMode="auto">
          <a:xfrm>
            <a:off x="6019800" y="3962400"/>
            <a:ext cx="3124200" cy="8382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>
                <a:latin typeface="Times New Roman" pitchFamily="18" charset="0"/>
              </a:rPr>
              <a:t>«Где уж мне тебя понять!» </a:t>
            </a:r>
          </a:p>
        </p:txBody>
      </p:sp>
      <p:sp>
        <p:nvSpPr>
          <p:cNvPr id="68655" name="Rectangle 47"/>
          <p:cNvSpPr>
            <a:spLocks noChangeArrowheads="1"/>
          </p:cNvSpPr>
          <p:nvPr/>
        </p:nvSpPr>
        <p:spPr bwMode="auto">
          <a:xfrm>
            <a:off x="6019800" y="4876800"/>
            <a:ext cx="3124200" cy="8382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>
                <a:latin typeface="Times New Roman" pitchFamily="18" charset="0"/>
              </a:rPr>
              <a:t>«И что ты теперь хочешь? </a:t>
            </a:r>
          </a:p>
          <a:p>
            <a:pPr algn="ctr"/>
            <a:r>
              <a:rPr lang="ru-RU" sz="1600">
                <a:latin typeface="Times New Roman" pitchFamily="18" charset="0"/>
              </a:rPr>
              <a:t>Выкладывай немедленно!»</a:t>
            </a:r>
            <a:r>
              <a:rPr lang="ru-RU" sz="1400">
                <a:latin typeface="Times New Roman" pitchFamily="18" charset="0"/>
              </a:rPr>
              <a:t> </a:t>
            </a:r>
          </a:p>
        </p:txBody>
      </p:sp>
      <p:sp>
        <p:nvSpPr>
          <p:cNvPr id="68656" name="Rectangle 48"/>
          <p:cNvSpPr>
            <a:spLocks noChangeArrowheads="1"/>
          </p:cNvSpPr>
          <p:nvPr/>
        </p:nvSpPr>
        <p:spPr bwMode="auto">
          <a:xfrm>
            <a:off x="6019800" y="5867400"/>
            <a:ext cx="3124200" cy="762000"/>
          </a:xfrm>
          <a:prstGeom prst="rect">
            <a:avLst/>
          </a:prstGeom>
          <a:solidFill>
            <a:schemeClr val="bg2"/>
          </a:solidFill>
          <a:ln w="3175" cap="rnd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ru-RU" sz="1600">
                <a:latin typeface="Times New Roman" pitchFamily="18" charset="0"/>
              </a:rPr>
              <a:t>«Не получается – значит, </a:t>
            </a:r>
          </a:p>
          <a:p>
            <a:pPr algn="ctr"/>
            <a:r>
              <a:rPr lang="ru-RU" sz="1600">
                <a:latin typeface="Times New Roman" pitchFamily="18" charset="0"/>
              </a:rPr>
              <a:t>не старался или плохо старался!» </a:t>
            </a:r>
          </a:p>
        </p:txBody>
      </p:sp>
    </p:spTree>
  </p:cSld>
  <p:clrMapOvr>
    <a:masterClrMapping/>
  </p:clrMapOvr>
  <p:transition spd="slow" advClick="0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8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8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86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8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8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8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8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8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86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8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68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8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686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86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86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8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8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68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686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68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686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686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686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8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68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68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686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68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68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68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686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68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68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68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68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68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68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68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686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68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0" grpId="1"/>
      <p:bldP spid="68645" grpId="0" animBg="1"/>
      <p:bldP spid="68646" grpId="0" animBg="1"/>
      <p:bldP spid="68647" grpId="0" animBg="1"/>
      <p:bldP spid="68648" grpId="0" animBg="1"/>
      <p:bldP spid="68649" grpId="0" animBg="1"/>
      <p:bldP spid="68650" grpId="0" animBg="1"/>
      <p:bldP spid="68651" grpId="0" animBg="1"/>
      <p:bldP spid="68652" grpId="0" animBg="1"/>
      <p:bldP spid="68653" grpId="0" animBg="1"/>
      <p:bldP spid="68654" grpId="0" animBg="1"/>
      <p:bldP spid="68655" grpId="0" animBg="1"/>
      <p:bldP spid="6865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260350"/>
            <a:ext cx="8686800" cy="9937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</a:rPr>
              <a:t>К любым угрозам самоубийства необходимо относиться серьезно.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68313" y="1828800"/>
            <a:ext cx="8496300" cy="42973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b="1" dirty="0" smtClean="0">
                <a:latin typeface="Times New Roman" pitchFamily="18" charset="0"/>
              </a:rPr>
              <a:t>Что бы не говорил ребёнок о желании умереть, на самом деле смерти он не хочет. </a:t>
            </a:r>
            <a:r>
              <a:rPr lang="ru-RU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Он хочет помощи</a:t>
            </a:r>
            <a:r>
              <a:rPr lang="ru-RU" b="1" dirty="0" smtClean="0">
                <a:latin typeface="Times New Roman" pitchFamily="18" charset="0"/>
              </a:rPr>
              <a:t>. Какие бы продуманные суицидальные планы он не вынашивал  на самом деле умирать он не хочет. Он хочет, чтобы кто-то сказал ему, что жить не так уж и плохо.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u-RU" b="1" dirty="0" smtClean="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kern="1200" dirty="0">
                <a:solidFill>
                  <a:srgbClr val="04420A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kern="1200" dirty="0" smtClean="0">
                <a:solidFill>
                  <a:srgbClr val="04420A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kern="1200" dirty="0">
                <a:solidFill>
                  <a:srgbClr val="04420A"/>
                </a:solidFill>
                <a:latin typeface="Times New Roman" pitchFamily="18" charset="0"/>
                <a:cs typeface="Times New Roman" pitchFamily="18" charset="0"/>
              </a:rPr>
              <a:t>родителями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Собрания в виде беседы, круглого стола.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Тренинги для родителей.</a:t>
            </a:r>
          </a:p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Консультирование индивидуальное и групповое.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br>
              <a:rPr lang="ru-RU" sz="32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Берегите себя и своих близких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1364" name="Picture 4" descr="gafa_estudia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420938"/>
            <a:ext cx="5106987" cy="386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1365" name="Picture 5" descr="3655_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525" y="2420938"/>
            <a:ext cx="2808288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ru-RU" sz="3600" b="1" kern="1200" dirty="0" smtClean="0">
                <a:latin typeface="Times New Roman" pitchFamily="18" charset="0"/>
                <a:cs typeface="Times New Roman" pitchFamily="18" charset="0"/>
              </a:rPr>
              <a:t>РКПБ им </a:t>
            </a:r>
            <a:r>
              <a:rPr lang="ru-RU" sz="3600" b="1" kern="1200" dirty="0" err="1" smtClean="0">
                <a:latin typeface="Times New Roman" pitchFamily="18" charset="0"/>
                <a:cs typeface="Times New Roman" pitchFamily="18" charset="0"/>
              </a:rPr>
              <a:t>В.М.Бехтерева</a:t>
            </a:r>
            <a:r>
              <a:rPr lang="ru-RU" sz="3600" b="1" kern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ru-RU" sz="3600" b="1" kern="1200" dirty="0" smtClean="0">
                <a:latin typeface="Times New Roman" pitchFamily="18" charset="0"/>
                <a:cs typeface="Times New Roman" pitchFamily="18" charset="0"/>
              </a:rPr>
              <a:t>КССП «Сердэш129»</a:t>
            </a:r>
          </a:p>
          <a:p>
            <a:pPr marL="0" indent="0" algn="ctr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endParaRPr lang="ru-RU" sz="3600" b="1" kern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ru-RU" sz="3600" b="1" kern="1200" dirty="0" smtClean="0">
                <a:latin typeface="Times New Roman" pitchFamily="18" charset="0"/>
                <a:cs typeface="Times New Roman" pitchFamily="18" charset="0"/>
              </a:rPr>
              <a:t>тел:13-77;    8(843)  279-55-80</a:t>
            </a:r>
          </a:p>
          <a:p>
            <a:pPr marL="0" indent="0" algn="ctr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ru-RU" sz="3600" b="1" kern="1200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600" b="1" kern="120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kern="1200" dirty="0" smtClean="0">
                <a:latin typeface="Times New Roman" pitchFamily="18" charset="0"/>
                <a:cs typeface="Times New Roman" pitchFamily="18" charset="0"/>
              </a:rPr>
              <a:t> .Сибирский тракт , д.14</a:t>
            </a:r>
          </a:p>
          <a:p>
            <a:pPr marL="0" indent="0" algn="ctr">
              <a:spcBef>
                <a:spcPct val="0"/>
              </a:spcBef>
              <a:buClrTx/>
              <a:buSzTx/>
              <a:buFont typeface="Wingdings" pitchFamily="2" charset="2"/>
              <a:buNone/>
              <a:defRPr/>
            </a:pPr>
            <a:r>
              <a:rPr lang="ru-RU" sz="3600" b="1" kern="1200" dirty="0" smtClean="0">
                <a:latin typeface="Times New Roman" pitchFamily="18" charset="0"/>
                <a:cs typeface="Times New Roman" pitchFamily="18" charset="0"/>
              </a:rPr>
              <a:t>(ост. Попова)</a:t>
            </a:r>
          </a:p>
          <a:p>
            <a:pPr marL="0" indent="0" algn="ctr">
              <a:buFont typeface="Wingdings" pitchFamily="2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357313"/>
          </a:xfrm>
        </p:spPr>
        <p:txBody>
          <a:bodyPr/>
          <a:lstStyle/>
          <a:p>
            <a:pPr algn="ctr"/>
            <a:r>
              <a:rPr lang="ru-RU" sz="2800" b="1" smtClean="0">
                <a:solidFill>
                  <a:srgbClr val="00421E"/>
                </a:solidFill>
                <a:latin typeface="Times New Roman" pitchFamily="18" charset="0"/>
                <a:cs typeface="Times New Roman" pitchFamily="18" charset="0"/>
              </a:rPr>
              <a:t>г.Набережные Челны</a:t>
            </a:r>
            <a:br>
              <a:rPr lang="ru-RU" sz="2800" b="1" smtClean="0">
                <a:solidFill>
                  <a:srgbClr val="00421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smtClean="0">
                <a:solidFill>
                  <a:srgbClr val="00421E"/>
                </a:solidFill>
                <a:latin typeface="Times New Roman" pitchFamily="18" charset="0"/>
                <a:cs typeface="Times New Roman" pitchFamily="18" charset="0"/>
              </a:rPr>
              <a:t>за первый квартал 2014г    и  2015г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</p:nvPr>
        </p:nvGraphicFramePr>
        <p:xfrm>
          <a:off x="928688" y="1360488"/>
          <a:ext cx="7343775" cy="5116312"/>
        </p:xfrm>
        <a:graphic>
          <a:graphicData uri="http://schemas.openxmlformats.org/drawingml/2006/table">
            <a:tbl>
              <a:tblPr firstRow="1" firstCol="1" bandRow="1"/>
              <a:tblGrid>
                <a:gridCol w="3643338"/>
                <a:gridCol w="3700437"/>
              </a:tblGrid>
              <a:tr h="2139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 38 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несовершеннолетних: 0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всего:30чел.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несовершеннолетних :1чел</a:t>
                      </a: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 2014 г.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всего:119 чел.</a:t>
                      </a: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6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несовершеннолетних :1чел.</a:t>
                      </a: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228600"/>
            <a:ext cx="861377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latin typeface="Times New Roman" pitchFamily="18" charset="0"/>
              </a:rPr>
              <a:t>Для какого возраста характерен  суицид?</a:t>
            </a:r>
            <a:r>
              <a:rPr lang="ru-RU" sz="4000" b="1" dirty="0" smtClean="0"/>
              <a:t> </a:t>
            </a:r>
            <a:endParaRPr lang="ru-RU" sz="4000" dirty="0" smtClean="0"/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18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   Дети до 11 лет реальных попыток уйти из жизни почти не делают.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Однако это совсем не означает, что их не посещают трагические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фантазии в минуты глубочайшего отчаяния.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000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  </a:t>
            </a:r>
            <a:r>
              <a:rPr lang="ru-RU" sz="2000" b="1" u="sng" dirty="0" smtClean="0">
                <a:solidFill>
                  <a:srgbClr val="FFFF00"/>
                </a:solidFill>
                <a:latin typeface="Times New Roman" pitchFamily="18" charset="0"/>
              </a:rPr>
              <a:t>Пик суицидной активности</a:t>
            </a:r>
            <a:r>
              <a:rPr lang="ru-RU" sz="2000" dirty="0" smtClean="0">
                <a:latin typeface="Times New Roman" pitchFamily="18" charset="0"/>
              </a:rPr>
              <a:t> (насильственного прекращения жизни)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приходится на старший подростковый возраст </a:t>
            </a:r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(14 - 16 лет). </a:t>
            </a:r>
            <a:r>
              <a:rPr lang="ru-RU" sz="2000" dirty="0" smtClean="0">
                <a:latin typeface="Times New Roman" pitchFamily="18" charset="0"/>
              </a:rPr>
              <a:t>Многие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специалисты считают, что суициды - это типичная реакция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подростков на кризисные ситуации в их жизни.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solidFill>
                  <a:srgbClr val="FF3300"/>
                </a:solidFill>
                <a:latin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После 18 лет покушающиеся на собственную жизнь, - не совсем здоровы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психически (т.е. делают это под влиянием психических заболеваний, таких как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шизофрения, эпилепсия и некоторых других заболеваниях центральной нервной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dirty="0" smtClean="0">
                <a:latin typeface="Times New Roman" pitchFamily="18" charset="0"/>
              </a:rPr>
              <a:t>системы).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</a:rPr>
              <a:t>Однако, как показывает современная статистика, - 2/3 суицидов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</a:rPr>
              <a:t>совершаются, как говорится, при ясном уме и твердой памяти. </a:t>
            </a:r>
          </a:p>
        </p:txBody>
      </p:sp>
    </p:spTree>
  </p:cSld>
  <p:clrMapOvr>
    <a:masterClrMapping/>
  </p:clrMapOvr>
  <p:transition spd="slow" advClick="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8050"/>
                            </p:stCondLst>
                            <p:childTnLst>
                              <p:par>
                                <p:cTn id="2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3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3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4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6700"/>
                            </p:stCondLst>
                            <p:childTnLst>
                              <p:par>
                                <p:cTn id="4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4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9550"/>
                            </p:stCondLst>
                            <p:childTnLst>
                              <p:par>
                                <p:cTn id="4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4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1900"/>
                            </p:stCondLst>
                            <p:childTnLst>
                              <p:par>
                                <p:cTn id="5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5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2350"/>
                            </p:stCondLst>
                            <p:childTnLst>
                              <p:par>
                                <p:cTn id="6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45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25650"/>
                            </p:stCondLst>
                            <p:childTnLst>
                              <p:par>
                                <p:cTn id="6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45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9400"/>
                            </p:stCondLst>
                            <p:childTnLst>
                              <p:par>
                                <p:cTn id="7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45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3150"/>
                            </p:stCondLst>
                            <p:childTnLst>
                              <p:par>
                                <p:cTn id="7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45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36750"/>
                            </p:stCondLst>
                            <p:childTnLst>
                              <p:par>
                                <p:cTn id="84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645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45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45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578850" cy="617855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latin typeface="Times New Roman" pitchFamily="18" charset="0"/>
              </a:rPr>
              <a:t>В подростковом возрасте происходит гормональная перестройка организма, физиологическая перестройка. В частности, это касается адреналина, который сильно будоражит подростков.</a:t>
            </a:r>
            <a:br>
              <a:rPr lang="ru-RU" sz="2800" b="1" smtClean="0">
                <a:latin typeface="Times New Roman" pitchFamily="18" charset="0"/>
              </a:rPr>
            </a:br>
            <a:r>
              <a:rPr lang="ru-RU" sz="2800" b="1" smtClean="0">
                <a:latin typeface="Times New Roman" pitchFamily="18" charset="0"/>
              </a:rPr>
              <a:t>То, что суицидальное поведение довольно часто выявляется у подростков, обусловлено как физиологическими факторами, так и социальными и психологическими. Недаром этот возраст считается критическим.</a:t>
            </a:r>
            <a:br>
              <a:rPr lang="ru-RU" sz="2800" b="1" smtClean="0">
                <a:latin typeface="Times New Roman" pitchFamily="18" charset="0"/>
              </a:rPr>
            </a:br>
            <a:endParaRPr lang="ru-RU" sz="2800" b="1" smtClean="0">
              <a:latin typeface="Times New Roman" pitchFamily="18" charset="0"/>
            </a:endParaRP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Степени выраженности суицидального поведения: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Первая степень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пассивные суицидальные мысли. Это фантазии на тему своей смерти, но не на тему лишения себя жизни как действия. Примером могут служить высказывания: "Хорошо бы умереть", "Заснуть и не проснуться", "Если бы со мной это произошло, я бы умер“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Вторая степень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суицидальные замыслы. Это активная форма проявления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суицидальности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стремления к самоубийству. Параллельно формируется план реализации. Продумываются способы суицида, время и место действия. </a:t>
            </a:r>
          </a:p>
          <a:p>
            <a:pPr>
              <a:buFont typeface="Arial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Третья степень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суицидальные намерения. Они вытекают из замыслов, при этом подкрепляются волевыми решениями, ведущими к поступку.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8600" y="0"/>
            <a:ext cx="868997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</a:rPr>
              <a:t>Результаты анкетирования</a:t>
            </a:r>
          </a:p>
        </p:txBody>
      </p:sp>
      <p:graphicFrame>
        <p:nvGraphicFramePr>
          <p:cNvPr id="67587" name="Group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632450"/>
        </p:xfrm>
        <a:graphic>
          <a:graphicData uri="http://schemas.openxmlformats.org/drawingml/2006/table">
            <a:tbl>
              <a:tblPr/>
              <a:tblGrid>
                <a:gridCol w="5029200"/>
                <a:gridCol w="2133600"/>
                <a:gridCol w="1981200"/>
              </a:tblGrid>
              <a:tr h="68588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Положительный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Отрицательный ответ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9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вы считаете, понимают ли вас родители?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53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Понимают ли вас сверстники?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1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Есть ли в вашей жизни непреодолимы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трудности?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43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Испытываете ли Вы чувства отчаяния,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безнадежности, обреченности, душевных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страданий?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3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Подвергали ли Вы себя смертельной опасности?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94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Люди имеют право убить себя?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65%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719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Посещала ли Вас мысль о суициде,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самоубийстве?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30%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70%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6" marB="4680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76672"/>
            <a:ext cx="8064896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/>
                <a:cs typeface="+mn-cs"/>
              </a:rPr>
              <a:t>Подростковый суицид делится на три группы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500438"/>
            <a:ext cx="5030223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Демонстративный</a:t>
            </a:r>
            <a:r>
              <a:rPr lang="ru-RU" sz="36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/>
                <a:cs typeface="+mn-cs"/>
                <a:hlinkClick r:id="rId2" action="ppaction://hlinksldjump"/>
              </a:rPr>
              <a:t> </a:t>
            </a:r>
            <a:endParaRPr lang="ru-RU" sz="3600" b="1" dirty="0">
              <a:ln w="11430"/>
              <a:solidFill>
                <a:srgbClr val="008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71802" y="4786322"/>
            <a:ext cx="3927037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Аффективный</a:t>
            </a:r>
            <a:endParaRPr lang="ru-RU" sz="4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3643314"/>
            <a:ext cx="2893741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Истинный</a:t>
            </a:r>
            <a:endParaRPr lang="ru-RU" sz="4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5214938" y="1857375"/>
            <a:ext cx="46037" cy="307181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928938" y="2000250"/>
            <a:ext cx="46037" cy="171450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flipH="1">
            <a:off x="7143750" y="1857375"/>
            <a:ext cx="46038" cy="2000250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Digital Dots">
  <a:themeElements>
    <a:clrScheme name="Digital Dots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Digital Dot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12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412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gital Dots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gital Dots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gital Dots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4_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3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7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8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9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7_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Капсулы">
  <a:themeElements>
    <a:clrScheme name="Капсулы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Капсул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апсулы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апсулы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апсулы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2_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1042</TotalTime>
  <Words>1799</Words>
  <Application>Microsoft Office PowerPoint</Application>
  <PresentationFormat>Экран (4:3)</PresentationFormat>
  <Paragraphs>232</Paragraphs>
  <Slides>35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19</vt:i4>
      </vt:variant>
      <vt:variant>
        <vt:lpstr>Заголовки слайдов</vt:lpstr>
      </vt:variant>
      <vt:variant>
        <vt:i4>35</vt:i4>
      </vt:variant>
    </vt:vector>
  </HeadingPairs>
  <TitlesOfParts>
    <vt:vector size="64" baseType="lpstr">
      <vt:lpstr>Arial</vt:lpstr>
      <vt:lpstr>Wingdings</vt:lpstr>
      <vt:lpstr>Calibri</vt:lpstr>
      <vt:lpstr>Corbel</vt:lpstr>
      <vt:lpstr>Tunga</vt:lpstr>
      <vt:lpstr>Tahoma</vt:lpstr>
      <vt:lpstr>Cambria</vt:lpstr>
      <vt:lpstr>Wingdings 2</vt:lpstr>
      <vt:lpstr>Perpetua</vt:lpstr>
      <vt:lpstr>Times New Roman</vt:lpstr>
      <vt:lpstr>Digital Dots</vt:lpstr>
      <vt:lpstr>5_Капсулы</vt:lpstr>
      <vt:lpstr>9_Капсулы</vt:lpstr>
      <vt:lpstr>Mylar</vt:lpstr>
      <vt:lpstr>1_Mylar</vt:lpstr>
      <vt:lpstr>2_Mylar</vt:lpstr>
      <vt:lpstr>1_Справедливость</vt:lpstr>
      <vt:lpstr>2_Справедливость</vt:lpstr>
      <vt:lpstr>Граница</vt:lpstr>
      <vt:lpstr>1_Граница</vt:lpstr>
      <vt:lpstr>14_Капсулы</vt:lpstr>
      <vt:lpstr>2_Граница</vt:lpstr>
      <vt:lpstr>3_Граница</vt:lpstr>
      <vt:lpstr>5_Граница</vt:lpstr>
      <vt:lpstr>6_Граница</vt:lpstr>
      <vt:lpstr>7_Граница</vt:lpstr>
      <vt:lpstr>8_Граница</vt:lpstr>
      <vt:lpstr>9_Граница</vt:lpstr>
      <vt:lpstr>17_Граница</vt:lpstr>
      <vt:lpstr>Слайд 1</vt:lpstr>
      <vt:lpstr>Несовершеннолетние (незавершенный суицид)</vt:lpstr>
      <vt:lpstr>Бугульма за первый квартал  2014г и 2015г</vt:lpstr>
      <vt:lpstr>г.Набережные Челны за первый квартал 2014г    и  2015г</vt:lpstr>
      <vt:lpstr>Для какого возраста характерен  суицид? </vt:lpstr>
      <vt:lpstr>В подростковом возрасте происходит гормональная перестройка организма, физиологическая перестройка. В частности, это касается адреналина, который сильно будоражит подростков. То, что суицидальное поведение довольно часто выявляется у подростков, обусловлено как физиологическими факторами, так и социальными и психологическими. Недаром этот возраст считается критическим. </vt:lpstr>
      <vt:lpstr>Степени выраженности суицидального поведения:  </vt:lpstr>
      <vt:lpstr>Результаты анкетирования</vt:lpstr>
      <vt:lpstr>Слайд 9</vt:lpstr>
      <vt:lpstr>Самоубийство может совершить каждый.</vt:lpstr>
      <vt:lpstr>Слайд 11</vt:lpstr>
      <vt:lpstr>Слайд 12</vt:lpstr>
      <vt:lpstr>Слайд 13</vt:lpstr>
      <vt:lpstr>Суицид можно предотвратить</vt:lpstr>
      <vt:lpstr>Суицид не передается по наследству.</vt:lpstr>
      <vt:lpstr>Слайд 16</vt:lpstr>
      <vt:lpstr>Все мы родом из детства…</vt:lpstr>
      <vt:lpstr>Родители – самые важные, значимые и любимые для ребенка люди</vt:lpstr>
      <vt:lpstr>Именно случайно оброненные и неслучайные фразы из далекого детства ребенка начинают запуск программы самоуничтожения, именуемой впоследствии суицид.  </vt:lpstr>
      <vt:lpstr>Все эти «словечки» крепко зацепляются в подсознании ребенка, и сначала ребенок отдаляется, становится скрытен, ленив, недоверчив, неуверен в себе, и в самом худшем варианте подсознание ребенка выводит простую формулу:  Не живи! (я не нужен миру, я мешаю, я недостоин существовать).  </vt:lpstr>
      <vt:lpstr>К 7 годам основные аспекты личности ребенка сформированы, и жизненный сценарий ребенком написан!  В 16-18 лет жизненный сценарий перепроверяется и утверждается окончательно!   Будет ли в ребенке программа самоуничтожения, заложено еще во внутриутробный период и до возраста 7 лет родителями, дальше до 18 лет подкреплено окружением ребенка еще раз: родителями,  общением со сверстниками, школой.  </vt:lpstr>
      <vt:lpstr>С багажом базисных приобретений от родителей, причина «виновата школа» весьма условна, это лишь верхушка айсберга, основная причина, то есть первопричина – гораздо глубже.  Но ее так неприятно и больно сознавать самому близкому окружению ребенка, что, чтобы обезопасить себя от боли, чувства вины, стыда и бессилия, в целях самосохранения психики, первопричина просто вытесняется из сознания. События в школе или любые другие причины могут стать пусковым механизмом, но не основной причиной.</vt:lpstr>
      <vt:lpstr>Когда ребёнок заявляет: «Меня никто не любит!», в первую очередь он нуждается в родительской любви.  </vt:lpstr>
      <vt:lpstr> Родители, ПРИНЯВ ПОМОЩЬ И ЗНАНИЯ, сами способны будут менять свой стиль воспитания детей.  </vt:lpstr>
      <vt:lpstr>Каждый человек – сам кузнец своего счастья. Взамен одной программы можно запустить другую, гораздо более позитивную.  </vt:lpstr>
      <vt:lpstr>ОШИБКИ, КОТОРЫЕ СЛЕДУЕТ ИЗБЕГАТЬ</vt:lpstr>
      <vt:lpstr>Душевная копилка ребенка работает день и ночь. Ценность ее зависит от того, что мы туда бросаем.  Чувства отчуждённости, покинутости, вины и стыда ни в коей мере не помогут ребенку стать здоровым и счастливым.  Не стоит делать его жизнь унылой. Иногда ребенку вовсе не нужна оценка его поведения и поступков, его просто надо успокоить и поддержать.</vt:lpstr>
      <vt:lpstr>Ситуационные признаки </vt:lpstr>
      <vt:lpstr>СЛОВЕСНЫЕ ПРИЗНАКИ:</vt:lpstr>
      <vt:lpstr>ПОВЕДЕНЧЕСКИЕ ПРИЗНАКИ:</vt:lpstr>
      <vt:lpstr>Скорая помощь ребенку</vt:lpstr>
      <vt:lpstr>К любым угрозам самоубийства необходимо относиться серьезно.</vt:lpstr>
      <vt:lpstr>Работа с родителями</vt:lpstr>
      <vt:lpstr>Спасибо за внимание Берегите себя и своих близких</vt:lpstr>
      <vt:lpstr>Слайд 35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Наталья</cp:lastModifiedBy>
  <cp:revision>101</cp:revision>
  <dcterms:created xsi:type="dcterms:W3CDTF">2006-11-25T13:44:13Z</dcterms:created>
  <dcterms:modified xsi:type="dcterms:W3CDTF">2015-04-08T16:12:49Z</dcterms:modified>
</cp:coreProperties>
</file>